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1" r:id="rId4"/>
    <p:sldId id="263" r:id="rId5"/>
    <p:sldId id="264" r:id="rId6"/>
    <p:sldId id="272" r:id="rId7"/>
    <p:sldId id="273" r:id="rId8"/>
    <p:sldId id="274" r:id="rId9"/>
    <p:sldId id="275" r:id="rId10"/>
    <p:sldId id="276" r:id="rId11"/>
    <p:sldId id="277" r:id="rId12"/>
    <p:sldId id="27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BEAB02-9DD1-4A58-A750-D7C8B2209832}" v="312" dt="2025-02-06T06:34:10.4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avi Sasikumar" userId="952c2a44e1a5bf85" providerId="LiveId" clId="{39BEAB02-9DD1-4A58-A750-D7C8B2209832}"/>
    <pc:docChg chg="undo custSel addSld delSld modSld sldOrd modMainMaster">
      <pc:chgData name="Ragavi Sasikumar" userId="952c2a44e1a5bf85" providerId="LiveId" clId="{39BEAB02-9DD1-4A58-A750-D7C8B2209832}" dt="2025-02-07T09:11:18.909" v="677" actId="207"/>
      <pc:docMkLst>
        <pc:docMk/>
      </pc:docMkLst>
      <pc:sldChg chg="modSp mod">
        <pc:chgData name="Ragavi Sasikumar" userId="952c2a44e1a5bf85" providerId="LiveId" clId="{39BEAB02-9DD1-4A58-A750-D7C8B2209832}" dt="2025-02-07T09:11:18.909" v="677" actId="207"/>
        <pc:sldMkLst>
          <pc:docMk/>
          <pc:sldMk cId="733463599" sldId="256"/>
        </pc:sldMkLst>
        <pc:spChg chg="mod">
          <ac:chgData name="Ragavi Sasikumar" userId="952c2a44e1a5bf85" providerId="LiveId" clId="{39BEAB02-9DD1-4A58-A750-D7C8B2209832}" dt="2025-02-07T09:11:18.909" v="677" actId="207"/>
          <ac:spMkLst>
            <pc:docMk/>
            <pc:sldMk cId="733463599" sldId="256"/>
            <ac:spMk id="7" creationId="{00000000-0000-0000-0000-000000000000}"/>
          </ac:spMkLst>
        </pc:spChg>
        <pc:spChg chg="mod">
          <ac:chgData name="Ragavi Sasikumar" userId="952c2a44e1a5bf85" providerId="LiveId" clId="{39BEAB02-9DD1-4A58-A750-D7C8B2209832}" dt="2025-02-07T09:09:18.119" v="673" actId="113"/>
          <ac:spMkLst>
            <pc:docMk/>
            <pc:sldMk cId="733463599" sldId="256"/>
            <ac:spMk id="14" creationId="{00000000-0000-0000-0000-000000000000}"/>
          </ac:spMkLst>
        </pc:spChg>
        <pc:picChg chg="mod">
          <ac:chgData name="Ragavi Sasikumar" userId="952c2a44e1a5bf85" providerId="LiveId" clId="{39BEAB02-9DD1-4A58-A750-D7C8B2209832}" dt="2025-02-04T04:28:36.265" v="20" actId="1076"/>
          <ac:picMkLst>
            <pc:docMk/>
            <pc:sldMk cId="733463599" sldId="256"/>
            <ac:picMk id="2059" creationId="{00000000-0000-0000-0000-000000000000}"/>
          </ac:picMkLst>
        </pc:picChg>
      </pc:sldChg>
      <pc:sldChg chg="modSp del mod">
        <pc:chgData name="Ragavi Sasikumar" userId="952c2a44e1a5bf85" providerId="LiveId" clId="{39BEAB02-9DD1-4A58-A750-D7C8B2209832}" dt="2025-02-05T15:30:52.714" v="126" actId="2696"/>
        <pc:sldMkLst>
          <pc:docMk/>
          <pc:sldMk cId="2247452039" sldId="257"/>
        </pc:sldMkLst>
      </pc:sldChg>
      <pc:sldChg chg="modSp del mod">
        <pc:chgData name="Ragavi Sasikumar" userId="952c2a44e1a5bf85" providerId="LiveId" clId="{39BEAB02-9DD1-4A58-A750-D7C8B2209832}" dt="2025-02-05T15:30:44.719" v="125" actId="2696"/>
        <pc:sldMkLst>
          <pc:docMk/>
          <pc:sldMk cId="3312996471" sldId="261"/>
        </pc:sldMkLst>
      </pc:sldChg>
      <pc:sldChg chg="modSp mod ord">
        <pc:chgData name="Ragavi Sasikumar" userId="952c2a44e1a5bf85" providerId="LiveId" clId="{39BEAB02-9DD1-4A58-A750-D7C8B2209832}" dt="2025-02-06T06:32:05.604" v="645" actId="255"/>
        <pc:sldMkLst>
          <pc:docMk/>
          <pc:sldMk cId="2255435814" sldId="262"/>
        </pc:sldMkLst>
        <pc:spChg chg="mod">
          <ac:chgData name="Ragavi Sasikumar" userId="952c2a44e1a5bf85" providerId="LiveId" clId="{39BEAB02-9DD1-4A58-A750-D7C8B2209832}" dt="2025-02-06T06:32:05.604" v="645" actId="255"/>
          <ac:spMkLst>
            <pc:docMk/>
            <pc:sldMk cId="2255435814" sldId="262"/>
            <ac:spMk id="2" creationId="{00000000-0000-0000-0000-000000000000}"/>
          </ac:spMkLst>
        </pc:spChg>
        <pc:spChg chg="mod">
          <ac:chgData name="Ragavi Sasikumar" userId="952c2a44e1a5bf85" providerId="LiveId" clId="{39BEAB02-9DD1-4A58-A750-D7C8B2209832}" dt="2025-02-06T06:29:57.521" v="633" actId="255"/>
          <ac:spMkLst>
            <pc:docMk/>
            <pc:sldMk cId="2255435814" sldId="262"/>
            <ac:spMk id="3" creationId="{00000000-0000-0000-0000-000000000000}"/>
          </ac:spMkLst>
        </pc:spChg>
      </pc:sldChg>
      <pc:sldChg chg="modSp mod">
        <pc:chgData name="Ragavi Sasikumar" userId="952c2a44e1a5bf85" providerId="LiveId" clId="{39BEAB02-9DD1-4A58-A750-D7C8B2209832}" dt="2025-02-06T06:30:31.538" v="635" actId="255"/>
        <pc:sldMkLst>
          <pc:docMk/>
          <pc:sldMk cId="2494938390" sldId="263"/>
        </pc:sldMkLst>
        <pc:spChg chg="mod">
          <ac:chgData name="Ragavi Sasikumar" userId="952c2a44e1a5bf85" providerId="LiveId" clId="{39BEAB02-9DD1-4A58-A750-D7C8B2209832}" dt="2025-02-06T06:30:26.811" v="634" actId="255"/>
          <ac:spMkLst>
            <pc:docMk/>
            <pc:sldMk cId="2494938390" sldId="263"/>
            <ac:spMk id="2" creationId="{00000000-0000-0000-0000-000000000000}"/>
          </ac:spMkLst>
        </pc:spChg>
        <pc:spChg chg="mod">
          <ac:chgData name="Ragavi Sasikumar" userId="952c2a44e1a5bf85" providerId="LiveId" clId="{39BEAB02-9DD1-4A58-A750-D7C8B2209832}" dt="2025-02-06T06:30:31.538" v="635" actId="255"/>
          <ac:spMkLst>
            <pc:docMk/>
            <pc:sldMk cId="2494938390" sldId="263"/>
            <ac:spMk id="3" creationId="{00000000-0000-0000-0000-000000000000}"/>
          </ac:spMkLst>
        </pc:spChg>
      </pc:sldChg>
      <pc:sldChg chg="delSp modSp mod">
        <pc:chgData name="Ragavi Sasikumar" userId="952c2a44e1a5bf85" providerId="LiveId" clId="{39BEAB02-9DD1-4A58-A750-D7C8B2209832}" dt="2025-02-07T05:19:52.352" v="666" actId="20577"/>
        <pc:sldMkLst>
          <pc:docMk/>
          <pc:sldMk cId="2120331947" sldId="264"/>
        </pc:sldMkLst>
        <pc:spChg chg="mod">
          <ac:chgData name="Ragavi Sasikumar" userId="952c2a44e1a5bf85" providerId="LiveId" clId="{39BEAB02-9DD1-4A58-A750-D7C8B2209832}" dt="2025-02-06T06:30:43.519" v="636" actId="255"/>
          <ac:spMkLst>
            <pc:docMk/>
            <pc:sldMk cId="2120331947" sldId="264"/>
            <ac:spMk id="2" creationId="{00000000-0000-0000-0000-000000000000}"/>
          </ac:spMkLst>
        </pc:spChg>
        <pc:spChg chg="mod">
          <ac:chgData name="Ragavi Sasikumar" userId="952c2a44e1a5bf85" providerId="LiveId" clId="{39BEAB02-9DD1-4A58-A750-D7C8B2209832}" dt="2025-02-07T05:19:52.352" v="666" actId="20577"/>
          <ac:spMkLst>
            <pc:docMk/>
            <pc:sldMk cId="2120331947" sldId="264"/>
            <ac:spMk id="3" creationId="{00000000-0000-0000-0000-000000000000}"/>
          </ac:spMkLst>
        </pc:spChg>
      </pc:sldChg>
      <pc:sldChg chg="modSp">
        <pc:chgData name="Ragavi Sasikumar" userId="952c2a44e1a5bf85" providerId="LiveId" clId="{39BEAB02-9DD1-4A58-A750-D7C8B2209832}" dt="2025-02-04T04:29:14.739" v="31"/>
        <pc:sldMkLst>
          <pc:docMk/>
          <pc:sldMk cId="89465415" sldId="267"/>
        </pc:sldMkLst>
        <pc:spChg chg="mod">
          <ac:chgData name="Ragavi Sasikumar" userId="952c2a44e1a5bf85" providerId="LiveId" clId="{39BEAB02-9DD1-4A58-A750-D7C8B2209832}" dt="2025-02-04T04:29:14.739" v="31"/>
          <ac:spMkLst>
            <pc:docMk/>
            <pc:sldMk cId="89465415" sldId="267"/>
            <ac:spMk id="2" creationId="{00000000-0000-0000-0000-000000000000}"/>
          </ac:spMkLst>
        </pc:spChg>
        <pc:spChg chg="mod">
          <ac:chgData name="Ragavi Sasikumar" userId="952c2a44e1a5bf85" providerId="LiveId" clId="{39BEAB02-9DD1-4A58-A750-D7C8B2209832}" dt="2025-02-04T04:29:14.739" v="31"/>
          <ac:spMkLst>
            <pc:docMk/>
            <pc:sldMk cId="89465415" sldId="267"/>
            <ac:spMk id="3" creationId="{00000000-0000-0000-0000-000000000000}"/>
          </ac:spMkLst>
        </pc:spChg>
      </pc:sldChg>
      <pc:sldChg chg="modSp del">
        <pc:chgData name="Ragavi Sasikumar" userId="952c2a44e1a5bf85" providerId="LiveId" clId="{39BEAB02-9DD1-4A58-A750-D7C8B2209832}" dt="2025-02-05T14:25:33.849" v="123" actId="47"/>
        <pc:sldMkLst>
          <pc:docMk/>
          <pc:sldMk cId="1764742996" sldId="268"/>
        </pc:sldMkLst>
      </pc:sldChg>
      <pc:sldChg chg="modSp del mod">
        <pc:chgData name="Ragavi Sasikumar" userId="952c2a44e1a5bf85" providerId="LiveId" clId="{39BEAB02-9DD1-4A58-A750-D7C8B2209832}" dt="2025-02-06T06:24:33.635" v="599" actId="2696"/>
        <pc:sldMkLst>
          <pc:docMk/>
          <pc:sldMk cId="1058466628" sldId="269"/>
        </pc:sldMkLst>
        <pc:spChg chg="mod">
          <ac:chgData name="Ragavi Sasikumar" userId="952c2a44e1a5bf85" providerId="LiveId" clId="{39BEAB02-9DD1-4A58-A750-D7C8B2209832}" dt="2025-02-06T05:56:45.421" v="509" actId="20577"/>
          <ac:spMkLst>
            <pc:docMk/>
            <pc:sldMk cId="1058466628" sldId="269"/>
            <ac:spMk id="2" creationId="{55847BAA-5098-434A-3D4B-2AB9B1374C39}"/>
          </ac:spMkLst>
        </pc:spChg>
        <pc:spChg chg="mod">
          <ac:chgData name="Ragavi Sasikumar" userId="952c2a44e1a5bf85" providerId="LiveId" clId="{39BEAB02-9DD1-4A58-A750-D7C8B2209832}" dt="2025-02-06T05:56:32.724" v="493" actId="20577"/>
          <ac:spMkLst>
            <pc:docMk/>
            <pc:sldMk cId="1058466628" sldId="269"/>
            <ac:spMk id="3" creationId="{52E1C2DF-0894-9780-7322-CE3742B5C0A9}"/>
          </ac:spMkLst>
        </pc:spChg>
      </pc:sldChg>
      <pc:sldChg chg="add del">
        <pc:chgData name="Ragavi Sasikumar" userId="952c2a44e1a5bf85" providerId="LiveId" clId="{39BEAB02-9DD1-4A58-A750-D7C8B2209832}" dt="2025-02-05T15:33:44.687" v="138" actId="2696"/>
        <pc:sldMkLst>
          <pc:docMk/>
          <pc:sldMk cId="0" sldId="270"/>
        </pc:sldMkLst>
      </pc:sldChg>
      <pc:sldChg chg="modSp add mod">
        <pc:chgData name="Ragavi Sasikumar" userId="952c2a44e1a5bf85" providerId="LiveId" clId="{39BEAB02-9DD1-4A58-A750-D7C8B2209832}" dt="2025-02-07T05:19:52.884" v="667" actId="2164"/>
        <pc:sldMkLst>
          <pc:docMk/>
          <pc:sldMk cId="3461147135" sldId="271"/>
        </pc:sldMkLst>
        <pc:spChg chg="mod">
          <ac:chgData name="Ragavi Sasikumar" userId="952c2a44e1a5bf85" providerId="LiveId" clId="{39BEAB02-9DD1-4A58-A750-D7C8B2209832}" dt="2025-02-06T03:54:46.708" v="221" actId="255"/>
          <ac:spMkLst>
            <pc:docMk/>
            <pc:sldMk cId="3461147135" sldId="271"/>
            <ac:spMk id="2" creationId="{00000000-0000-0000-0000-000000000000}"/>
          </ac:spMkLst>
        </pc:spChg>
        <pc:graphicFrameChg chg="modGraphic">
          <ac:chgData name="Ragavi Sasikumar" userId="952c2a44e1a5bf85" providerId="LiveId" clId="{39BEAB02-9DD1-4A58-A750-D7C8B2209832}" dt="2025-02-07T05:19:52.884" v="667" actId="2164"/>
          <ac:graphicFrameMkLst>
            <pc:docMk/>
            <pc:sldMk cId="3461147135" sldId="271"/>
            <ac:graphicFrameMk id="3" creationId="{6D8910E1-46A2-FB0E-FA69-A929BE1C1331}"/>
          </ac:graphicFrameMkLst>
        </pc:graphicFrameChg>
      </pc:sldChg>
      <pc:sldChg chg="addSp delSp modSp new mod">
        <pc:chgData name="Ragavi Sasikumar" userId="952c2a44e1a5bf85" providerId="LiveId" clId="{39BEAB02-9DD1-4A58-A750-D7C8B2209832}" dt="2025-02-06T06:34:10.409" v="661"/>
        <pc:sldMkLst>
          <pc:docMk/>
          <pc:sldMk cId="4035139165" sldId="272"/>
        </pc:sldMkLst>
        <pc:spChg chg="mod">
          <ac:chgData name="Ragavi Sasikumar" userId="952c2a44e1a5bf85" providerId="LiveId" clId="{39BEAB02-9DD1-4A58-A750-D7C8B2209832}" dt="2025-02-06T06:34:10.409" v="661"/>
          <ac:spMkLst>
            <pc:docMk/>
            <pc:sldMk cId="4035139165" sldId="272"/>
            <ac:spMk id="2" creationId="{8C08F447-1A23-DB97-ADEF-7C116B52D39A}"/>
          </ac:spMkLst>
        </pc:spChg>
        <pc:graphicFrameChg chg="add mod modGraphic">
          <ac:chgData name="Ragavi Sasikumar" userId="952c2a44e1a5bf85" providerId="LiveId" clId="{39BEAB02-9DD1-4A58-A750-D7C8B2209832}" dt="2025-02-06T05:15:26.710" v="413" actId="20577"/>
          <ac:graphicFrameMkLst>
            <pc:docMk/>
            <pc:sldMk cId="4035139165" sldId="272"/>
            <ac:graphicFrameMk id="7" creationId="{E1EA1319-8DAA-8EB5-9FDF-1A7839F95A36}"/>
          </ac:graphicFrameMkLst>
        </pc:graphicFrameChg>
      </pc:sldChg>
      <pc:sldChg chg="modSp new mod">
        <pc:chgData name="Ragavi Sasikumar" userId="952c2a44e1a5bf85" providerId="LiveId" clId="{39BEAB02-9DD1-4A58-A750-D7C8B2209832}" dt="2025-02-06T06:34:03.741" v="660"/>
        <pc:sldMkLst>
          <pc:docMk/>
          <pc:sldMk cId="372869511" sldId="273"/>
        </pc:sldMkLst>
        <pc:spChg chg="mod">
          <ac:chgData name="Ragavi Sasikumar" userId="952c2a44e1a5bf85" providerId="LiveId" clId="{39BEAB02-9DD1-4A58-A750-D7C8B2209832}" dt="2025-02-06T06:34:03.741" v="660"/>
          <ac:spMkLst>
            <pc:docMk/>
            <pc:sldMk cId="372869511" sldId="273"/>
            <ac:spMk id="2" creationId="{D3BC8946-19E2-4FC2-4D0C-AFA15838C5FA}"/>
          </ac:spMkLst>
        </pc:spChg>
        <pc:spChg chg="mod">
          <ac:chgData name="Ragavi Sasikumar" userId="952c2a44e1a5bf85" providerId="LiveId" clId="{39BEAB02-9DD1-4A58-A750-D7C8B2209832}" dt="2025-02-06T05:39:25.139" v="434" actId="20577"/>
          <ac:spMkLst>
            <pc:docMk/>
            <pc:sldMk cId="372869511" sldId="273"/>
            <ac:spMk id="3" creationId="{5D7FE36B-53E1-E934-B8F8-3316B7A5573D}"/>
          </ac:spMkLst>
        </pc:spChg>
      </pc:sldChg>
      <pc:sldChg chg="addSp modSp new del mod">
        <pc:chgData name="Ragavi Sasikumar" userId="952c2a44e1a5bf85" providerId="LiveId" clId="{39BEAB02-9DD1-4A58-A750-D7C8B2209832}" dt="2025-02-06T05:17:11.784" v="414" actId="2696"/>
        <pc:sldMkLst>
          <pc:docMk/>
          <pc:sldMk cId="2770919133" sldId="273"/>
        </pc:sldMkLst>
        <pc:picChg chg="add mod">
          <ac:chgData name="Ragavi Sasikumar" userId="952c2a44e1a5bf85" providerId="LiveId" clId="{39BEAB02-9DD1-4A58-A750-D7C8B2209832}" dt="2025-02-06T03:58:08.404" v="229" actId="14100"/>
          <ac:picMkLst>
            <pc:docMk/>
            <pc:sldMk cId="2770919133" sldId="273"/>
            <ac:picMk id="2" creationId="{8B9069AD-9528-24A7-CDA7-E63B6293AEDD}"/>
          </ac:picMkLst>
        </pc:picChg>
      </pc:sldChg>
      <pc:sldChg chg="addSp delSp modSp new mod">
        <pc:chgData name="Ragavi Sasikumar" userId="952c2a44e1a5bf85" providerId="LiveId" clId="{39BEAB02-9DD1-4A58-A750-D7C8B2209832}" dt="2025-02-06T06:33:55.230" v="659"/>
        <pc:sldMkLst>
          <pc:docMk/>
          <pc:sldMk cId="2415328741" sldId="274"/>
        </pc:sldMkLst>
        <pc:spChg chg="mod">
          <ac:chgData name="Ragavi Sasikumar" userId="952c2a44e1a5bf85" providerId="LiveId" clId="{39BEAB02-9DD1-4A58-A750-D7C8B2209832}" dt="2025-02-06T06:33:55.230" v="659"/>
          <ac:spMkLst>
            <pc:docMk/>
            <pc:sldMk cId="2415328741" sldId="274"/>
            <ac:spMk id="2" creationId="{A91E9A9B-27F7-5CCF-1884-4CED9C300E84}"/>
          </ac:spMkLst>
        </pc:spChg>
        <pc:spChg chg="mod">
          <ac:chgData name="Ragavi Sasikumar" userId="952c2a44e1a5bf85" providerId="LiveId" clId="{39BEAB02-9DD1-4A58-A750-D7C8B2209832}" dt="2025-02-06T05:55:12.105" v="478" actId="5793"/>
          <ac:spMkLst>
            <pc:docMk/>
            <pc:sldMk cId="2415328741" sldId="274"/>
            <ac:spMk id="3" creationId="{41175532-C19B-DD9D-0FA9-7B6563680449}"/>
          </ac:spMkLst>
        </pc:spChg>
        <pc:spChg chg="add del mod">
          <ac:chgData name="Ragavi Sasikumar" userId="952c2a44e1a5bf85" providerId="LiveId" clId="{39BEAB02-9DD1-4A58-A750-D7C8B2209832}" dt="2025-02-06T05:50:50.684" v="443" actId="21"/>
          <ac:spMkLst>
            <pc:docMk/>
            <pc:sldMk cId="2415328741" sldId="274"/>
            <ac:spMk id="4" creationId="{E335E1F5-86DC-9ADF-8BDF-EB3AE5486B79}"/>
          </ac:spMkLst>
        </pc:spChg>
        <pc:spChg chg="add del mod">
          <ac:chgData name="Ragavi Sasikumar" userId="952c2a44e1a5bf85" providerId="LiveId" clId="{39BEAB02-9DD1-4A58-A750-D7C8B2209832}" dt="2025-02-06T05:54:15.049" v="467" actId="21"/>
          <ac:spMkLst>
            <pc:docMk/>
            <pc:sldMk cId="2415328741" sldId="274"/>
            <ac:spMk id="5" creationId="{EF68BAB7-D86D-DFEE-99C7-959EBA30CE11}"/>
          </ac:spMkLst>
        </pc:spChg>
        <pc:spChg chg="add del mod">
          <ac:chgData name="Ragavi Sasikumar" userId="952c2a44e1a5bf85" providerId="LiveId" clId="{39BEAB02-9DD1-4A58-A750-D7C8B2209832}" dt="2025-02-06T05:54:28.541" v="471"/>
          <ac:spMkLst>
            <pc:docMk/>
            <pc:sldMk cId="2415328741" sldId="274"/>
            <ac:spMk id="6" creationId="{A29371A3-9D13-AE51-DCFF-F61756790446}"/>
          </ac:spMkLst>
        </pc:spChg>
      </pc:sldChg>
      <pc:sldChg chg="addSp delSp modSp new mod">
        <pc:chgData name="Ragavi Sasikumar" userId="952c2a44e1a5bf85" providerId="LiveId" clId="{39BEAB02-9DD1-4A58-A750-D7C8B2209832}" dt="2025-02-06T06:33:47.963" v="658"/>
        <pc:sldMkLst>
          <pc:docMk/>
          <pc:sldMk cId="462695133" sldId="275"/>
        </pc:sldMkLst>
        <pc:spChg chg="mod">
          <ac:chgData name="Ragavi Sasikumar" userId="952c2a44e1a5bf85" providerId="LiveId" clId="{39BEAB02-9DD1-4A58-A750-D7C8B2209832}" dt="2025-02-06T06:33:47.963" v="658"/>
          <ac:spMkLst>
            <pc:docMk/>
            <pc:sldMk cId="462695133" sldId="275"/>
            <ac:spMk id="2" creationId="{A80F34A0-E685-BC23-A6FE-F16E7E46AEC7}"/>
          </ac:spMkLst>
        </pc:spChg>
        <pc:spChg chg="del">
          <ac:chgData name="Ragavi Sasikumar" userId="952c2a44e1a5bf85" providerId="LiveId" clId="{39BEAB02-9DD1-4A58-A750-D7C8B2209832}" dt="2025-02-06T06:00:05.534" v="511"/>
          <ac:spMkLst>
            <pc:docMk/>
            <pc:sldMk cId="462695133" sldId="275"/>
            <ac:spMk id="3" creationId="{65B81FA1-6EDC-40C7-4D35-6F03D4172F30}"/>
          </ac:spMkLst>
        </pc:spChg>
        <pc:spChg chg="add mod">
          <ac:chgData name="Ragavi Sasikumar" userId="952c2a44e1a5bf85" providerId="LiveId" clId="{39BEAB02-9DD1-4A58-A750-D7C8B2209832}" dt="2025-02-06T06:02:42.422" v="542" actId="1076"/>
          <ac:spMkLst>
            <pc:docMk/>
            <pc:sldMk cId="462695133" sldId="275"/>
            <ac:spMk id="4" creationId="{7139C596-2586-A17C-4F32-DE704D604AB6}"/>
          </ac:spMkLst>
        </pc:spChg>
      </pc:sldChg>
      <pc:sldChg chg="addSp delSp modSp new mod">
        <pc:chgData name="Ragavi Sasikumar" userId="952c2a44e1a5bf85" providerId="LiveId" clId="{39BEAB02-9DD1-4A58-A750-D7C8B2209832}" dt="2025-02-07T05:20:58.732" v="669" actId="20577"/>
        <pc:sldMkLst>
          <pc:docMk/>
          <pc:sldMk cId="2439546962" sldId="276"/>
        </pc:sldMkLst>
        <pc:spChg chg="mod">
          <ac:chgData name="Ragavi Sasikumar" userId="952c2a44e1a5bf85" providerId="LiveId" clId="{39BEAB02-9DD1-4A58-A750-D7C8B2209832}" dt="2025-02-06T06:33:14.114" v="654" actId="255"/>
          <ac:spMkLst>
            <pc:docMk/>
            <pc:sldMk cId="2439546962" sldId="276"/>
            <ac:spMk id="2" creationId="{D5FE515C-7CF1-A4EE-83A7-B39F41ED26E6}"/>
          </ac:spMkLst>
        </pc:spChg>
        <pc:spChg chg="del">
          <ac:chgData name="Ragavi Sasikumar" userId="952c2a44e1a5bf85" providerId="LiveId" clId="{39BEAB02-9DD1-4A58-A750-D7C8B2209832}" dt="2025-02-06T06:15:19.938" v="544" actId="3680"/>
          <ac:spMkLst>
            <pc:docMk/>
            <pc:sldMk cId="2439546962" sldId="276"/>
            <ac:spMk id="3" creationId="{89F0B43D-6C64-99B5-DE36-09CDF682EB46}"/>
          </ac:spMkLst>
        </pc:spChg>
        <pc:graphicFrameChg chg="add mod ord modGraphic">
          <ac:chgData name="Ragavi Sasikumar" userId="952c2a44e1a5bf85" providerId="LiveId" clId="{39BEAB02-9DD1-4A58-A750-D7C8B2209832}" dt="2025-02-07T05:20:58.732" v="669" actId="20577"/>
          <ac:graphicFrameMkLst>
            <pc:docMk/>
            <pc:sldMk cId="2439546962" sldId="276"/>
            <ac:graphicFrameMk id="4" creationId="{0B1645EB-2733-E3E0-3647-7EDC39E39272}"/>
          </ac:graphicFrameMkLst>
        </pc:graphicFrameChg>
      </pc:sldChg>
      <pc:sldChg chg="addSp delSp modSp new mod">
        <pc:chgData name="Ragavi Sasikumar" userId="952c2a44e1a5bf85" providerId="LiveId" clId="{39BEAB02-9DD1-4A58-A750-D7C8B2209832}" dt="2025-02-06T06:32:51.715" v="652"/>
        <pc:sldMkLst>
          <pc:docMk/>
          <pc:sldMk cId="900104267" sldId="277"/>
        </pc:sldMkLst>
        <pc:spChg chg="mod">
          <ac:chgData name="Ragavi Sasikumar" userId="952c2a44e1a5bf85" providerId="LiveId" clId="{39BEAB02-9DD1-4A58-A750-D7C8B2209832}" dt="2025-02-06T06:32:51.715" v="652"/>
          <ac:spMkLst>
            <pc:docMk/>
            <pc:sldMk cId="900104267" sldId="277"/>
            <ac:spMk id="2" creationId="{E7D7781B-C62C-95C8-1C79-5C3C91123920}"/>
          </ac:spMkLst>
        </pc:spChg>
        <pc:spChg chg="del">
          <ac:chgData name="Ragavi Sasikumar" userId="952c2a44e1a5bf85" providerId="LiveId" clId="{39BEAB02-9DD1-4A58-A750-D7C8B2209832}" dt="2025-02-06T06:24:00.437" v="581"/>
          <ac:spMkLst>
            <pc:docMk/>
            <pc:sldMk cId="900104267" sldId="277"/>
            <ac:spMk id="3" creationId="{D3A18F69-4B71-069A-9EA4-D3C50CD03D57}"/>
          </ac:spMkLst>
        </pc:spChg>
        <pc:spChg chg="add mod">
          <ac:chgData name="Ragavi Sasikumar" userId="952c2a44e1a5bf85" providerId="LiveId" clId="{39BEAB02-9DD1-4A58-A750-D7C8B2209832}" dt="2025-02-06T06:28:21.455" v="622" actId="255"/>
          <ac:spMkLst>
            <pc:docMk/>
            <pc:sldMk cId="900104267" sldId="277"/>
            <ac:spMk id="4" creationId="{58902B36-B57B-E52F-2CBC-2369268509BC}"/>
          </ac:spMkLst>
        </pc:spChg>
      </pc:sldChg>
      <pc:sldChg chg="addSp delSp modSp new mod">
        <pc:chgData name="Ragavi Sasikumar" userId="952c2a44e1a5bf85" providerId="LiveId" clId="{39BEAB02-9DD1-4A58-A750-D7C8B2209832}" dt="2025-02-06T06:32:36.624" v="650"/>
        <pc:sldMkLst>
          <pc:docMk/>
          <pc:sldMk cId="187731196" sldId="278"/>
        </pc:sldMkLst>
        <pc:spChg chg="mod">
          <ac:chgData name="Ragavi Sasikumar" userId="952c2a44e1a5bf85" providerId="LiveId" clId="{39BEAB02-9DD1-4A58-A750-D7C8B2209832}" dt="2025-02-06T06:32:36.624" v="650"/>
          <ac:spMkLst>
            <pc:docMk/>
            <pc:sldMk cId="187731196" sldId="278"/>
            <ac:spMk id="2" creationId="{DE4FAE06-1898-B8EE-60ED-24DDC6B2B43C}"/>
          </ac:spMkLst>
        </pc:spChg>
        <pc:spChg chg="del">
          <ac:chgData name="Ragavi Sasikumar" userId="952c2a44e1a5bf85" providerId="LiveId" clId="{39BEAB02-9DD1-4A58-A750-D7C8B2209832}" dt="2025-02-06T06:27:27.376" v="617"/>
          <ac:spMkLst>
            <pc:docMk/>
            <pc:sldMk cId="187731196" sldId="278"/>
            <ac:spMk id="3" creationId="{14939E65-59A1-C221-B234-135C90762C10}"/>
          </ac:spMkLst>
        </pc:spChg>
        <pc:spChg chg="add mod">
          <ac:chgData name="Ragavi Sasikumar" userId="952c2a44e1a5bf85" providerId="LiveId" clId="{39BEAB02-9DD1-4A58-A750-D7C8B2209832}" dt="2025-02-06T06:29:27.331" v="629" actId="2711"/>
          <ac:spMkLst>
            <pc:docMk/>
            <pc:sldMk cId="187731196" sldId="278"/>
            <ac:spMk id="4" creationId="{B5188C21-E6B7-E187-B231-BF5735901907}"/>
          </ac:spMkLst>
        </pc:spChg>
      </pc:sldChg>
      <pc:sldMasterChg chg="setBg">
        <pc:chgData name="Ragavi Sasikumar" userId="952c2a44e1a5bf85" providerId="LiveId" clId="{39BEAB02-9DD1-4A58-A750-D7C8B2209832}" dt="2025-02-04T04:28:35.937" v="19"/>
        <pc:sldMasterMkLst>
          <pc:docMk/>
          <pc:sldMasterMk cId="1494191932" sldId="2147483708"/>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8FBD98-33B5-44E0-921C-8A331B4ED7A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FAE7F8D4-3B05-4F91-A564-1966E11B931D}">
      <dgm:prSet phldrT="[Text]"/>
      <dgm:spPr/>
      <dgm:t>
        <a:bodyPr/>
        <a:lstStyle/>
        <a:p>
          <a:r>
            <a:rPr lang="en-IN" dirty="0"/>
            <a:t>EEG Signal Acquisition </a:t>
          </a:r>
        </a:p>
      </dgm:t>
    </dgm:pt>
    <dgm:pt modelId="{2F617672-9248-44E4-BE9A-29C1235B87FF}" type="parTrans" cxnId="{20E2CA47-2B92-4E97-900C-C5EF98D8D19C}">
      <dgm:prSet/>
      <dgm:spPr/>
      <dgm:t>
        <a:bodyPr/>
        <a:lstStyle/>
        <a:p>
          <a:endParaRPr lang="en-IN"/>
        </a:p>
      </dgm:t>
    </dgm:pt>
    <dgm:pt modelId="{1C2F963B-8692-4A38-920E-6962A3674C00}" type="sibTrans" cxnId="{20E2CA47-2B92-4E97-900C-C5EF98D8D19C}">
      <dgm:prSet/>
      <dgm:spPr/>
      <dgm:t>
        <a:bodyPr/>
        <a:lstStyle/>
        <a:p>
          <a:endParaRPr lang="en-IN"/>
        </a:p>
      </dgm:t>
    </dgm:pt>
    <dgm:pt modelId="{419D70FE-C5A9-4623-A12A-228B877C5A7C}">
      <dgm:prSet phldrT="[Text]"/>
      <dgm:spPr/>
      <dgm:t>
        <a:bodyPr/>
        <a:lstStyle/>
        <a:p>
          <a:r>
            <a:rPr lang="en-IN" dirty="0"/>
            <a:t>Preprocessing</a:t>
          </a:r>
        </a:p>
      </dgm:t>
    </dgm:pt>
    <dgm:pt modelId="{2C7705E6-4311-4C32-B414-BE514DAE202F}" type="parTrans" cxnId="{D9E240F5-1000-4060-B648-8D56E4DAF442}">
      <dgm:prSet/>
      <dgm:spPr/>
      <dgm:t>
        <a:bodyPr/>
        <a:lstStyle/>
        <a:p>
          <a:endParaRPr lang="en-IN"/>
        </a:p>
      </dgm:t>
    </dgm:pt>
    <dgm:pt modelId="{BEF52A56-EA8C-4AE9-9DE9-B2646DAA5BB2}" type="sibTrans" cxnId="{D9E240F5-1000-4060-B648-8D56E4DAF442}">
      <dgm:prSet/>
      <dgm:spPr/>
      <dgm:t>
        <a:bodyPr/>
        <a:lstStyle/>
        <a:p>
          <a:endParaRPr lang="en-IN"/>
        </a:p>
      </dgm:t>
    </dgm:pt>
    <dgm:pt modelId="{8F252D8F-0788-4E50-A605-C04FEEFE31D8}">
      <dgm:prSet phldrT="[Text]"/>
      <dgm:spPr/>
      <dgm:t>
        <a:bodyPr/>
        <a:lstStyle/>
        <a:p>
          <a:r>
            <a:rPr lang="en-IN" dirty="0"/>
            <a:t>Features Extraction using DWT</a:t>
          </a:r>
        </a:p>
      </dgm:t>
    </dgm:pt>
    <dgm:pt modelId="{D6ACA52A-D78A-42CC-8E22-EEF286BA8DCF}" type="parTrans" cxnId="{57EDE03F-1539-4A78-B63D-0234609E2568}">
      <dgm:prSet/>
      <dgm:spPr/>
      <dgm:t>
        <a:bodyPr/>
        <a:lstStyle/>
        <a:p>
          <a:endParaRPr lang="en-IN"/>
        </a:p>
      </dgm:t>
    </dgm:pt>
    <dgm:pt modelId="{46D20267-49E7-41CC-8A2A-07D70588EB75}" type="sibTrans" cxnId="{57EDE03F-1539-4A78-B63D-0234609E2568}">
      <dgm:prSet/>
      <dgm:spPr/>
      <dgm:t>
        <a:bodyPr/>
        <a:lstStyle/>
        <a:p>
          <a:endParaRPr lang="en-IN"/>
        </a:p>
      </dgm:t>
    </dgm:pt>
    <dgm:pt modelId="{5DD535F3-BEDB-43DC-9FAA-2BFADDF877E3}">
      <dgm:prSet phldrT="[Text]"/>
      <dgm:spPr/>
      <dgm:t>
        <a:bodyPr/>
        <a:lstStyle/>
        <a:p>
          <a:r>
            <a:rPr lang="en-IN" dirty="0"/>
            <a:t>Using CNN Recognize Emotion </a:t>
          </a:r>
        </a:p>
      </dgm:t>
    </dgm:pt>
    <dgm:pt modelId="{AEEE9808-D694-484D-A90A-1F72079E8334}" type="parTrans" cxnId="{3AF06A69-8939-43E4-8B89-74BCF1363616}">
      <dgm:prSet/>
      <dgm:spPr/>
      <dgm:t>
        <a:bodyPr/>
        <a:lstStyle/>
        <a:p>
          <a:endParaRPr lang="en-IN"/>
        </a:p>
      </dgm:t>
    </dgm:pt>
    <dgm:pt modelId="{772796EA-57F8-45DF-801C-E897C6B8D567}" type="sibTrans" cxnId="{3AF06A69-8939-43E4-8B89-74BCF1363616}">
      <dgm:prSet/>
      <dgm:spPr/>
      <dgm:t>
        <a:bodyPr/>
        <a:lstStyle/>
        <a:p>
          <a:endParaRPr lang="en-IN"/>
        </a:p>
      </dgm:t>
    </dgm:pt>
    <dgm:pt modelId="{44B5D777-5427-4E6A-837F-A3C2BB2CED0A}">
      <dgm:prSet phldrT="[Text]"/>
      <dgm:spPr/>
      <dgm:t>
        <a:bodyPr/>
        <a:lstStyle/>
        <a:p>
          <a:r>
            <a:rPr lang="en-IN" dirty="0"/>
            <a:t>Performance Evaluation</a:t>
          </a:r>
        </a:p>
      </dgm:t>
    </dgm:pt>
    <dgm:pt modelId="{9F120DD5-9C8A-4E02-A836-F34D5A465307}" type="parTrans" cxnId="{708712CB-FD0D-44F9-8C97-5BA4FF1FEEAE}">
      <dgm:prSet/>
      <dgm:spPr/>
      <dgm:t>
        <a:bodyPr/>
        <a:lstStyle/>
        <a:p>
          <a:endParaRPr lang="en-IN"/>
        </a:p>
      </dgm:t>
    </dgm:pt>
    <dgm:pt modelId="{B6C13631-FC2B-4B0A-ADB7-CC7FE615601F}" type="sibTrans" cxnId="{708712CB-FD0D-44F9-8C97-5BA4FF1FEEAE}">
      <dgm:prSet/>
      <dgm:spPr/>
      <dgm:t>
        <a:bodyPr/>
        <a:lstStyle/>
        <a:p>
          <a:endParaRPr lang="en-IN"/>
        </a:p>
      </dgm:t>
    </dgm:pt>
    <dgm:pt modelId="{7AA97ED9-709E-4423-966F-BCD883279952}">
      <dgm:prSet/>
      <dgm:spPr/>
      <dgm:t>
        <a:bodyPr/>
        <a:lstStyle/>
        <a:p>
          <a:r>
            <a:rPr lang="en-IN" dirty="0"/>
            <a:t>Training and Testing the Data</a:t>
          </a:r>
        </a:p>
      </dgm:t>
    </dgm:pt>
    <dgm:pt modelId="{32F02ECB-AE47-42C5-A471-8662482E810F}" type="parTrans" cxnId="{970B4FA7-E0F6-41E9-B92F-6FF63EEDAA21}">
      <dgm:prSet/>
      <dgm:spPr/>
      <dgm:t>
        <a:bodyPr/>
        <a:lstStyle/>
        <a:p>
          <a:endParaRPr lang="en-IN"/>
        </a:p>
      </dgm:t>
    </dgm:pt>
    <dgm:pt modelId="{E514E3D7-8001-4661-841C-E4A582AF8D6F}" type="sibTrans" cxnId="{970B4FA7-E0F6-41E9-B92F-6FF63EEDAA21}">
      <dgm:prSet/>
      <dgm:spPr/>
      <dgm:t>
        <a:bodyPr/>
        <a:lstStyle/>
        <a:p>
          <a:endParaRPr lang="en-IN"/>
        </a:p>
      </dgm:t>
    </dgm:pt>
    <dgm:pt modelId="{4D482095-481A-4FB0-B3CA-A3CC6BC183A5}" type="pres">
      <dgm:prSet presAssocID="{BA8FBD98-33B5-44E0-921C-8A331B4ED7AE}" presName="diagram" presStyleCnt="0">
        <dgm:presLayoutVars>
          <dgm:dir/>
          <dgm:resizeHandles val="exact"/>
        </dgm:presLayoutVars>
      </dgm:prSet>
      <dgm:spPr/>
    </dgm:pt>
    <dgm:pt modelId="{D0357B3D-5131-4C12-81D4-00FAF188BA1C}" type="pres">
      <dgm:prSet presAssocID="{FAE7F8D4-3B05-4F91-A564-1966E11B931D}" presName="node" presStyleLbl="node1" presStyleIdx="0" presStyleCnt="6">
        <dgm:presLayoutVars>
          <dgm:bulletEnabled val="1"/>
        </dgm:presLayoutVars>
      </dgm:prSet>
      <dgm:spPr/>
    </dgm:pt>
    <dgm:pt modelId="{772B065B-F539-434C-AC0D-AF8546D53983}" type="pres">
      <dgm:prSet presAssocID="{1C2F963B-8692-4A38-920E-6962A3674C00}" presName="sibTrans" presStyleLbl="sibTrans2D1" presStyleIdx="0" presStyleCnt="5"/>
      <dgm:spPr/>
    </dgm:pt>
    <dgm:pt modelId="{C3007A02-DCCE-4280-AC8F-00C9C67FA8FC}" type="pres">
      <dgm:prSet presAssocID="{1C2F963B-8692-4A38-920E-6962A3674C00}" presName="connectorText" presStyleLbl="sibTrans2D1" presStyleIdx="0" presStyleCnt="5"/>
      <dgm:spPr/>
    </dgm:pt>
    <dgm:pt modelId="{C11F359B-1DDA-4953-AA8B-4091A58094B3}" type="pres">
      <dgm:prSet presAssocID="{419D70FE-C5A9-4623-A12A-228B877C5A7C}" presName="node" presStyleLbl="node1" presStyleIdx="1" presStyleCnt="6">
        <dgm:presLayoutVars>
          <dgm:bulletEnabled val="1"/>
        </dgm:presLayoutVars>
      </dgm:prSet>
      <dgm:spPr/>
    </dgm:pt>
    <dgm:pt modelId="{5FB8F3D2-5B48-436A-B043-92BE4AC5F9B9}" type="pres">
      <dgm:prSet presAssocID="{BEF52A56-EA8C-4AE9-9DE9-B2646DAA5BB2}" presName="sibTrans" presStyleLbl="sibTrans2D1" presStyleIdx="1" presStyleCnt="5"/>
      <dgm:spPr/>
    </dgm:pt>
    <dgm:pt modelId="{C3E9B8F1-3F6B-4B8A-B7B2-19DB951A6748}" type="pres">
      <dgm:prSet presAssocID="{BEF52A56-EA8C-4AE9-9DE9-B2646DAA5BB2}" presName="connectorText" presStyleLbl="sibTrans2D1" presStyleIdx="1" presStyleCnt="5"/>
      <dgm:spPr/>
    </dgm:pt>
    <dgm:pt modelId="{D7A800CF-CBAC-4144-87B9-3F57C4D46E55}" type="pres">
      <dgm:prSet presAssocID="{8F252D8F-0788-4E50-A605-C04FEEFE31D8}" presName="node" presStyleLbl="node1" presStyleIdx="2" presStyleCnt="6">
        <dgm:presLayoutVars>
          <dgm:bulletEnabled val="1"/>
        </dgm:presLayoutVars>
      </dgm:prSet>
      <dgm:spPr/>
    </dgm:pt>
    <dgm:pt modelId="{6C7C5591-A516-4378-8E14-277B686F2862}" type="pres">
      <dgm:prSet presAssocID="{46D20267-49E7-41CC-8A2A-07D70588EB75}" presName="sibTrans" presStyleLbl="sibTrans2D1" presStyleIdx="2" presStyleCnt="5"/>
      <dgm:spPr/>
    </dgm:pt>
    <dgm:pt modelId="{1CA9B452-B9B8-488C-B9A3-B8EA1F73FD88}" type="pres">
      <dgm:prSet presAssocID="{46D20267-49E7-41CC-8A2A-07D70588EB75}" presName="connectorText" presStyleLbl="sibTrans2D1" presStyleIdx="2" presStyleCnt="5"/>
      <dgm:spPr/>
    </dgm:pt>
    <dgm:pt modelId="{1A0987C2-B33C-4733-AF08-144A0CD4D3CE}" type="pres">
      <dgm:prSet presAssocID="{5DD535F3-BEDB-43DC-9FAA-2BFADDF877E3}" presName="node" presStyleLbl="node1" presStyleIdx="3" presStyleCnt="6">
        <dgm:presLayoutVars>
          <dgm:bulletEnabled val="1"/>
        </dgm:presLayoutVars>
      </dgm:prSet>
      <dgm:spPr/>
    </dgm:pt>
    <dgm:pt modelId="{8D334A57-7525-4110-B13A-6B8DC551AEBD}" type="pres">
      <dgm:prSet presAssocID="{772796EA-57F8-45DF-801C-E897C6B8D567}" presName="sibTrans" presStyleLbl="sibTrans2D1" presStyleIdx="3" presStyleCnt="5"/>
      <dgm:spPr/>
    </dgm:pt>
    <dgm:pt modelId="{CC6AC068-D095-40BA-966B-103D9A9E6D16}" type="pres">
      <dgm:prSet presAssocID="{772796EA-57F8-45DF-801C-E897C6B8D567}" presName="connectorText" presStyleLbl="sibTrans2D1" presStyleIdx="3" presStyleCnt="5"/>
      <dgm:spPr/>
    </dgm:pt>
    <dgm:pt modelId="{D7E6CE50-6A2B-4CD8-A373-EBD6DD59753B}" type="pres">
      <dgm:prSet presAssocID="{7AA97ED9-709E-4423-966F-BCD883279952}" presName="node" presStyleLbl="node1" presStyleIdx="4" presStyleCnt="6">
        <dgm:presLayoutVars>
          <dgm:bulletEnabled val="1"/>
        </dgm:presLayoutVars>
      </dgm:prSet>
      <dgm:spPr/>
    </dgm:pt>
    <dgm:pt modelId="{59B04E85-D067-405D-8019-C73F0C5D65B2}" type="pres">
      <dgm:prSet presAssocID="{E514E3D7-8001-4661-841C-E4A582AF8D6F}" presName="sibTrans" presStyleLbl="sibTrans2D1" presStyleIdx="4" presStyleCnt="5"/>
      <dgm:spPr/>
    </dgm:pt>
    <dgm:pt modelId="{8795D3D2-D544-4847-A673-AA3FBC9B2DC6}" type="pres">
      <dgm:prSet presAssocID="{E514E3D7-8001-4661-841C-E4A582AF8D6F}" presName="connectorText" presStyleLbl="sibTrans2D1" presStyleIdx="4" presStyleCnt="5"/>
      <dgm:spPr/>
    </dgm:pt>
    <dgm:pt modelId="{21E2A2A0-31F1-4B1C-A722-B898C70A0BF3}" type="pres">
      <dgm:prSet presAssocID="{44B5D777-5427-4E6A-837F-A3C2BB2CED0A}" presName="node" presStyleLbl="node1" presStyleIdx="5" presStyleCnt="6">
        <dgm:presLayoutVars>
          <dgm:bulletEnabled val="1"/>
        </dgm:presLayoutVars>
      </dgm:prSet>
      <dgm:spPr/>
    </dgm:pt>
  </dgm:ptLst>
  <dgm:cxnLst>
    <dgm:cxn modelId="{1ED66500-E5A7-4570-80AF-32F57E766D3D}" type="presOf" srcId="{BEF52A56-EA8C-4AE9-9DE9-B2646DAA5BB2}" destId="{5FB8F3D2-5B48-436A-B043-92BE4AC5F9B9}" srcOrd="0" destOrd="0" presId="urn:microsoft.com/office/officeart/2005/8/layout/process5"/>
    <dgm:cxn modelId="{A8091C09-D905-4E98-82B8-EF6DD9D93222}" type="presOf" srcId="{419D70FE-C5A9-4623-A12A-228B877C5A7C}" destId="{C11F359B-1DDA-4953-AA8B-4091A58094B3}" srcOrd="0" destOrd="0" presId="urn:microsoft.com/office/officeart/2005/8/layout/process5"/>
    <dgm:cxn modelId="{119DC616-412D-42BE-A0F0-8D6B86A125F8}" type="presOf" srcId="{1C2F963B-8692-4A38-920E-6962A3674C00}" destId="{C3007A02-DCCE-4280-AC8F-00C9C67FA8FC}" srcOrd="1" destOrd="0" presId="urn:microsoft.com/office/officeart/2005/8/layout/process5"/>
    <dgm:cxn modelId="{11CBBD19-977F-4033-A7F1-918DDA36C717}" type="presOf" srcId="{7AA97ED9-709E-4423-966F-BCD883279952}" destId="{D7E6CE50-6A2B-4CD8-A373-EBD6DD59753B}" srcOrd="0" destOrd="0" presId="urn:microsoft.com/office/officeart/2005/8/layout/process5"/>
    <dgm:cxn modelId="{D13B8126-CF8F-4334-A235-7DB15074358D}" type="presOf" srcId="{772796EA-57F8-45DF-801C-E897C6B8D567}" destId="{CC6AC068-D095-40BA-966B-103D9A9E6D16}" srcOrd="1" destOrd="0" presId="urn:microsoft.com/office/officeart/2005/8/layout/process5"/>
    <dgm:cxn modelId="{57EDE03F-1539-4A78-B63D-0234609E2568}" srcId="{BA8FBD98-33B5-44E0-921C-8A331B4ED7AE}" destId="{8F252D8F-0788-4E50-A605-C04FEEFE31D8}" srcOrd="2" destOrd="0" parTransId="{D6ACA52A-D78A-42CC-8E22-EEF286BA8DCF}" sibTransId="{46D20267-49E7-41CC-8A2A-07D70588EB75}"/>
    <dgm:cxn modelId="{089C5C44-A411-482C-8DF0-F06BE33C4ADA}" type="presOf" srcId="{1C2F963B-8692-4A38-920E-6962A3674C00}" destId="{772B065B-F539-434C-AC0D-AF8546D53983}" srcOrd="0" destOrd="0" presId="urn:microsoft.com/office/officeart/2005/8/layout/process5"/>
    <dgm:cxn modelId="{00A26344-3F99-42C6-80B5-5DE6AB99761D}" type="presOf" srcId="{FAE7F8D4-3B05-4F91-A564-1966E11B931D}" destId="{D0357B3D-5131-4C12-81D4-00FAF188BA1C}" srcOrd="0" destOrd="0" presId="urn:microsoft.com/office/officeart/2005/8/layout/process5"/>
    <dgm:cxn modelId="{20E2CA47-2B92-4E97-900C-C5EF98D8D19C}" srcId="{BA8FBD98-33B5-44E0-921C-8A331B4ED7AE}" destId="{FAE7F8D4-3B05-4F91-A564-1966E11B931D}" srcOrd="0" destOrd="0" parTransId="{2F617672-9248-44E4-BE9A-29C1235B87FF}" sibTransId="{1C2F963B-8692-4A38-920E-6962A3674C00}"/>
    <dgm:cxn modelId="{3AF06A69-8939-43E4-8B89-74BCF1363616}" srcId="{BA8FBD98-33B5-44E0-921C-8A331B4ED7AE}" destId="{5DD535F3-BEDB-43DC-9FAA-2BFADDF877E3}" srcOrd="3" destOrd="0" parTransId="{AEEE9808-D694-484D-A90A-1F72079E8334}" sibTransId="{772796EA-57F8-45DF-801C-E897C6B8D567}"/>
    <dgm:cxn modelId="{B369A251-76BD-4B6C-A863-8DD0927656DC}" type="presOf" srcId="{44B5D777-5427-4E6A-837F-A3C2BB2CED0A}" destId="{21E2A2A0-31F1-4B1C-A722-B898C70A0BF3}" srcOrd="0" destOrd="0" presId="urn:microsoft.com/office/officeart/2005/8/layout/process5"/>
    <dgm:cxn modelId="{52091756-61BC-497E-B0FE-3F353C694A77}" type="presOf" srcId="{BEF52A56-EA8C-4AE9-9DE9-B2646DAA5BB2}" destId="{C3E9B8F1-3F6B-4B8A-B7B2-19DB951A6748}" srcOrd="1" destOrd="0" presId="urn:microsoft.com/office/officeart/2005/8/layout/process5"/>
    <dgm:cxn modelId="{D6A2AA78-C91E-4B07-931A-C454338E3DB5}" type="presOf" srcId="{46D20267-49E7-41CC-8A2A-07D70588EB75}" destId="{1CA9B452-B9B8-488C-B9A3-B8EA1F73FD88}" srcOrd="1" destOrd="0" presId="urn:microsoft.com/office/officeart/2005/8/layout/process5"/>
    <dgm:cxn modelId="{18861798-0C4E-4838-8D49-3DB9AAC2F1FE}" type="presOf" srcId="{5DD535F3-BEDB-43DC-9FAA-2BFADDF877E3}" destId="{1A0987C2-B33C-4733-AF08-144A0CD4D3CE}" srcOrd="0" destOrd="0" presId="urn:microsoft.com/office/officeart/2005/8/layout/process5"/>
    <dgm:cxn modelId="{D6FB73A2-318C-4F64-9A8C-87604F4FD48B}" type="presOf" srcId="{E514E3D7-8001-4661-841C-E4A582AF8D6F}" destId="{59B04E85-D067-405D-8019-C73F0C5D65B2}" srcOrd="0" destOrd="0" presId="urn:microsoft.com/office/officeart/2005/8/layout/process5"/>
    <dgm:cxn modelId="{970B4FA7-E0F6-41E9-B92F-6FF63EEDAA21}" srcId="{BA8FBD98-33B5-44E0-921C-8A331B4ED7AE}" destId="{7AA97ED9-709E-4423-966F-BCD883279952}" srcOrd="4" destOrd="0" parTransId="{32F02ECB-AE47-42C5-A471-8662482E810F}" sibTransId="{E514E3D7-8001-4661-841C-E4A582AF8D6F}"/>
    <dgm:cxn modelId="{FA5128AB-C6BD-47A0-9700-2A7224819B41}" type="presOf" srcId="{772796EA-57F8-45DF-801C-E897C6B8D567}" destId="{8D334A57-7525-4110-B13A-6B8DC551AEBD}" srcOrd="0" destOrd="0" presId="urn:microsoft.com/office/officeart/2005/8/layout/process5"/>
    <dgm:cxn modelId="{708712CB-FD0D-44F9-8C97-5BA4FF1FEEAE}" srcId="{BA8FBD98-33B5-44E0-921C-8A331B4ED7AE}" destId="{44B5D777-5427-4E6A-837F-A3C2BB2CED0A}" srcOrd="5" destOrd="0" parTransId="{9F120DD5-9C8A-4E02-A836-F34D5A465307}" sibTransId="{B6C13631-FC2B-4B0A-ADB7-CC7FE615601F}"/>
    <dgm:cxn modelId="{5E513ADE-EECE-4523-BD30-6D4A1E8ED30B}" type="presOf" srcId="{E514E3D7-8001-4661-841C-E4A582AF8D6F}" destId="{8795D3D2-D544-4847-A673-AA3FBC9B2DC6}" srcOrd="1" destOrd="0" presId="urn:microsoft.com/office/officeart/2005/8/layout/process5"/>
    <dgm:cxn modelId="{911DFCDE-63C0-4C14-85D6-D6D59C508E46}" type="presOf" srcId="{8F252D8F-0788-4E50-A605-C04FEEFE31D8}" destId="{D7A800CF-CBAC-4144-87B9-3F57C4D46E55}" srcOrd="0" destOrd="0" presId="urn:microsoft.com/office/officeart/2005/8/layout/process5"/>
    <dgm:cxn modelId="{D9E240F5-1000-4060-B648-8D56E4DAF442}" srcId="{BA8FBD98-33B5-44E0-921C-8A331B4ED7AE}" destId="{419D70FE-C5A9-4623-A12A-228B877C5A7C}" srcOrd="1" destOrd="0" parTransId="{2C7705E6-4311-4C32-B414-BE514DAE202F}" sibTransId="{BEF52A56-EA8C-4AE9-9DE9-B2646DAA5BB2}"/>
    <dgm:cxn modelId="{569D59FC-5CE2-41DF-BF19-438F7791E931}" type="presOf" srcId="{46D20267-49E7-41CC-8A2A-07D70588EB75}" destId="{6C7C5591-A516-4378-8E14-277B686F2862}" srcOrd="0" destOrd="0" presId="urn:microsoft.com/office/officeart/2005/8/layout/process5"/>
    <dgm:cxn modelId="{AED84CFD-157D-4C43-BE40-62328EB79D07}" type="presOf" srcId="{BA8FBD98-33B5-44E0-921C-8A331B4ED7AE}" destId="{4D482095-481A-4FB0-B3CA-A3CC6BC183A5}" srcOrd="0" destOrd="0" presId="urn:microsoft.com/office/officeart/2005/8/layout/process5"/>
    <dgm:cxn modelId="{C07E8AF8-5529-4FDB-A02E-62DCEDD3D40B}" type="presParOf" srcId="{4D482095-481A-4FB0-B3CA-A3CC6BC183A5}" destId="{D0357B3D-5131-4C12-81D4-00FAF188BA1C}" srcOrd="0" destOrd="0" presId="urn:microsoft.com/office/officeart/2005/8/layout/process5"/>
    <dgm:cxn modelId="{C5991207-8030-4536-A29C-FBCCAF785498}" type="presParOf" srcId="{4D482095-481A-4FB0-B3CA-A3CC6BC183A5}" destId="{772B065B-F539-434C-AC0D-AF8546D53983}" srcOrd="1" destOrd="0" presId="urn:microsoft.com/office/officeart/2005/8/layout/process5"/>
    <dgm:cxn modelId="{B62BB638-C00B-4C65-913D-60A1EC0ECB79}" type="presParOf" srcId="{772B065B-F539-434C-AC0D-AF8546D53983}" destId="{C3007A02-DCCE-4280-AC8F-00C9C67FA8FC}" srcOrd="0" destOrd="0" presId="urn:microsoft.com/office/officeart/2005/8/layout/process5"/>
    <dgm:cxn modelId="{91CCD7F4-25C3-443E-BE3D-5811F2640E13}" type="presParOf" srcId="{4D482095-481A-4FB0-B3CA-A3CC6BC183A5}" destId="{C11F359B-1DDA-4953-AA8B-4091A58094B3}" srcOrd="2" destOrd="0" presId="urn:microsoft.com/office/officeart/2005/8/layout/process5"/>
    <dgm:cxn modelId="{06B6CCA3-323D-4EEF-AE1B-058369CF5BD7}" type="presParOf" srcId="{4D482095-481A-4FB0-B3CA-A3CC6BC183A5}" destId="{5FB8F3D2-5B48-436A-B043-92BE4AC5F9B9}" srcOrd="3" destOrd="0" presId="urn:microsoft.com/office/officeart/2005/8/layout/process5"/>
    <dgm:cxn modelId="{8214808F-E748-4460-A7EB-48069A228426}" type="presParOf" srcId="{5FB8F3D2-5B48-436A-B043-92BE4AC5F9B9}" destId="{C3E9B8F1-3F6B-4B8A-B7B2-19DB951A6748}" srcOrd="0" destOrd="0" presId="urn:microsoft.com/office/officeart/2005/8/layout/process5"/>
    <dgm:cxn modelId="{B9A9F9B9-85B0-4C28-9D10-07832D0F4C09}" type="presParOf" srcId="{4D482095-481A-4FB0-B3CA-A3CC6BC183A5}" destId="{D7A800CF-CBAC-4144-87B9-3F57C4D46E55}" srcOrd="4" destOrd="0" presId="urn:microsoft.com/office/officeart/2005/8/layout/process5"/>
    <dgm:cxn modelId="{A9169CC1-2CFC-41EE-80B2-8CC4945385AE}" type="presParOf" srcId="{4D482095-481A-4FB0-B3CA-A3CC6BC183A5}" destId="{6C7C5591-A516-4378-8E14-277B686F2862}" srcOrd="5" destOrd="0" presId="urn:microsoft.com/office/officeart/2005/8/layout/process5"/>
    <dgm:cxn modelId="{4310DF49-2CD0-45D5-8B03-1782599F8603}" type="presParOf" srcId="{6C7C5591-A516-4378-8E14-277B686F2862}" destId="{1CA9B452-B9B8-488C-B9A3-B8EA1F73FD88}" srcOrd="0" destOrd="0" presId="urn:microsoft.com/office/officeart/2005/8/layout/process5"/>
    <dgm:cxn modelId="{0F7F5CAC-E172-4235-8AA9-2AEA550A0BDC}" type="presParOf" srcId="{4D482095-481A-4FB0-B3CA-A3CC6BC183A5}" destId="{1A0987C2-B33C-4733-AF08-144A0CD4D3CE}" srcOrd="6" destOrd="0" presId="urn:microsoft.com/office/officeart/2005/8/layout/process5"/>
    <dgm:cxn modelId="{29CD9CC4-CBCA-464B-BAA5-C2EAA765D7C6}" type="presParOf" srcId="{4D482095-481A-4FB0-B3CA-A3CC6BC183A5}" destId="{8D334A57-7525-4110-B13A-6B8DC551AEBD}" srcOrd="7" destOrd="0" presId="urn:microsoft.com/office/officeart/2005/8/layout/process5"/>
    <dgm:cxn modelId="{AA2CE98D-47CE-4F27-8EE2-973AF6546FD1}" type="presParOf" srcId="{8D334A57-7525-4110-B13A-6B8DC551AEBD}" destId="{CC6AC068-D095-40BA-966B-103D9A9E6D16}" srcOrd="0" destOrd="0" presId="urn:microsoft.com/office/officeart/2005/8/layout/process5"/>
    <dgm:cxn modelId="{F3CD869A-1001-4B6B-A40C-EC45A402CC05}" type="presParOf" srcId="{4D482095-481A-4FB0-B3CA-A3CC6BC183A5}" destId="{D7E6CE50-6A2B-4CD8-A373-EBD6DD59753B}" srcOrd="8" destOrd="0" presId="urn:microsoft.com/office/officeart/2005/8/layout/process5"/>
    <dgm:cxn modelId="{28A4AE80-78E1-4C45-A5B0-89B84D1F9162}" type="presParOf" srcId="{4D482095-481A-4FB0-B3CA-A3CC6BC183A5}" destId="{59B04E85-D067-405D-8019-C73F0C5D65B2}" srcOrd="9" destOrd="0" presId="urn:microsoft.com/office/officeart/2005/8/layout/process5"/>
    <dgm:cxn modelId="{5953B0F4-E61F-42EE-8DB4-8C4C193CE5B7}" type="presParOf" srcId="{59B04E85-D067-405D-8019-C73F0C5D65B2}" destId="{8795D3D2-D544-4847-A673-AA3FBC9B2DC6}" srcOrd="0" destOrd="0" presId="urn:microsoft.com/office/officeart/2005/8/layout/process5"/>
    <dgm:cxn modelId="{E361EFA0-D0F8-495F-8862-9ECDA0E61E88}" type="presParOf" srcId="{4D482095-481A-4FB0-B3CA-A3CC6BC183A5}" destId="{21E2A2A0-31F1-4B1C-A722-B898C70A0BF3}"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57B3D-5131-4C12-81D4-00FAF188BA1C}">
      <dsp:nvSpPr>
        <dsp:cNvPr id="0" name=""/>
        <dsp:cNvSpPr/>
      </dsp:nvSpPr>
      <dsp:spPr>
        <a:xfrm>
          <a:off x="97043" y="2718"/>
          <a:ext cx="2716187" cy="16297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t>EEG Signal Acquisition </a:t>
          </a:r>
        </a:p>
      </dsp:txBody>
      <dsp:txXfrm>
        <a:off x="144776" y="50451"/>
        <a:ext cx="2620721" cy="1534246"/>
      </dsp:txXfrm>
    </dsp:sp>
    <dsp:sp modelId="{772B065B-F539-434C-AC0D-AF8546D53983}">
      <dsp:nvSpPr>
        <dsp:cNvPr id="0" name=""/>
        <dsp:cNvSpPr/>
      </dsp:nvSpPr>
      <dsp:spPr>
        <a:xfrm>
          <a:off x="3052255" y="480767"/>
          <a:ext cx="575831" cy="6736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3052255" y="615490"/>
        <a:ext cx="403082" cy="404168"/>
      </dsp:txXfrm>
    </dsp:sp>
    <dsp:sp modelId="{C11F359B-1DDA-4953-AA8B-4091A58094B3}">
      <dsp:nvSpPr>
        <dsp:cNvPr id="0" name=""/>
        <dsp:cNvSpPr/>
      </dsp:nvSpPr>
      <dsp:spPr>
        <a:xfrm>
          <a:off x="3899706" y="2718"/>
          <a:ext cx="2716187" cy="16297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t>Preprocessing</a:t>
          </a:r>
        </a:p>
      </dsp:txBody>
      <dsp:txXfrm>
        <a:off x="3947439" y="50451"/>
        <a:ext cx="2620721" cy="1534246"/>
      </dsp:txXfrm>
    </dsp:sp>
    <dsp:sp modelId="{5FB8F3D2-5B48-436A-B043-92BE4AC5F9B9}">
      <dsp:nvSpPr>
        <dsp:cNvPr id="0" name=""/>
        <dsp:cNvSpPr/>
      </dsp:nvSpPr>
      <dsp:spPr>
        <a:xfrm>
          <a:off x="6854918" y="480767"/>
          <a:ext cx="575831" cy="6736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6854918" y="615490"/>
        <a:ext cx="403082" cy="404168"/>
      </dsp:txXfrm>
    </dsp:sp>
    <dsp:sp modelId="{D7A800CF-CBAC-4144-87B9-3F57C4D46E55}">
      <dsp:nvSpPr>
        <dsp:cNvPr id="0" name=""/>
        <dsp:cNvSpPr/>
      </dsp:nvSpPr>
      <dsp:spPr>
        <a:xfrm>
          <a:off x="7702368" y="2718"/>
          <a:ext cx="2716187" cy="16297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t>Features Extraction using DWT</a:t>
          </a:r>
        </a:p>
      </dsp:txBody>
      <dsp:txXfrm>
        <a:off x="7750101" y="50451"/>
        <a:ext cx="2620721" cy="1534246"/>
      </dsp:txXfrm>
    </dsp:sp>
    <dsp:sp modelId="{6C7C5591-A516-4378-8E14-277B686F2862}">
      <dsp:nvSpPr>
        <dsp:cNvPr id="0" name=""/>
        <dsp:cNvSpPr/>
      </dsp:nvSpPr>
      <dsp:spPr>
        <a:xfrm rot="5400000">
          <a:off x="8772546" y="1822564"/>
          <a:ext cx="575831" cy="6736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rot="-5400000">
        <a:off x="8858378" y="1871456"/>
        <a:ext cx="404168" cy="403082"/>
      </dsp:txXfrm>
    </dsp:sp>
    <dsp:sp modelId="{1A0987C2-B33C-4733-AF08-144A0CD4D3CE}">
      <dsp:nvSpPr>
        <dsp:cNvPr id="0" name=""/>
        <dsp:cNvSpPr/>
      </dsp:nvSpPr>
      <dsp:spPr>
        <a:xfrm>
          <a:off x="7702368" y="2718906"/>
          <a:ext cx="2716187" cy="16297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t>Using CNN Recognize Emotion </a:t>
          </a:r>
        </a:p>
      </dsp:txBody>
      <dsp:txXfrm>
        <a:off x="7750101" y="2766639"/>
        <a:ext cx="2620721" cy="1534246"/>
      </dsp:txXfrm>
    </dsp:sp>
    <dsp:sp modelId="{8D334A57-7525-4110-B13A-6B8DC551AEBD}">
      <dsp:nvSpPr>
        <dsp:cNvPr id="0" name=""/>
        <dsp:cNvSpPr/>
      </dsp:nvSpPr>
      <dsp:spPr>
        <a:xfrm rot="10800000">
          <a:off x="6887512" y="3196955"/>
          <a:ext cx="575831" cy="6736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rot="10800000">
        <a:off x="7060261" y="3331678"/>
        <a:ext cx="403082" cy="404168"/>
      </dsp:txXfrm>
    </dsp:sp>
    <dsp:sp modelId="{D7E6CE50-6A2B-4CD8-A373-EBD6DD59753B}">
      <dsp:nvSpPr>
        <dsp:cNvPr id="0" name=""/>
        <dsp:cNvSpPr/>
      </dsp:nvSpPr>
      <dsp:spPr>
        <a:xfrm>
          <a:off x="3899706" y="2718906"/>
          <a:ext cx="2716187" cy="16297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t>Training and Testing the Data</a:t>
          </a:r>
        </a:p>
      </dsp:txBody>
      <dsp:txXfrm>
        <a:off x="3947439" y="2766639"/>
        <a:ext cx="2620721" cy="1534246"/>
      </dsp:txXfrm>
    </dsp:sp>
    <dsp:sp modelId="{59B04E85-D067-405D-8019-C73F0C5D65B2}">
      <dsp:nvSpPr>
        <dsp:cNvPr id="0" name=""/>
        <dsp:cNvSpPr/>
      </dsp:nvSpPr>
      <dsp:spPr>
        <a:xfrm rot="10800000">
          <a:off x="3084849" y="3196955"/>
          <a:ext cx="575831" cy="6736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rot="10800000">
        <a:off x="3257598" y="3331678"/>
        <a:ext cx="403082" cy="404168"/>
      </dsp:txXfrm>
    </dsp:sp>
    <dsp:sp modelId="{21E2A2A0-31F1-4B1C-A722-B898C70A0BF3}">
      <dsp:nvSpPr>
        <dsp:cNvPr id="0" name=""/>
        <dsp:cNvSpPr/>
      </dsp:nvSpPr>
      <dsp:spPr>
        <a:xfrm>
          <a:off x="97043" y="2718906"/>
          <a:ext cx="2716187" cy="16297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t>Performance Evaluation</a:t>
          </a:r>
        </a:p>
      </dsp:txBody>
      <dsp:txXfrm>
        <a:off x="144776" y="2766639"/>
        <a:ext cx="2620721" cy="15342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137A8E3-EFD8-4674-BC27-D30C05001C52}"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F823DD-4046-426A-A553-28AC255A7658}" type="slidenum">
              <a:rPr lang="en-IN" smtClean="0"/>
              <a:t>‹#›</a:t>
            </a:fld>
            <a:endParaRPr lang="en-IN"/>
          </a:p>
        </p:txBody>
      </p:sp>
    </p:spTree>
    <p:extLst>
      <p:ext uri="{BB962C8B-B14F-4D97-AF65-F5344CB8AC3E}">
        <p14:creationId xmlns:p14="http://schemas.microsoft.com/office/powerpoint/2010/main" val="45424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37A8E3-EFD8-4674-BC27-D30C05001C52}"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F823DD-4046-426A-A553-28AC255A7658}" type="slidenum">
              <a:rPr lang="en-IN" smtClean="0"/>
              <a:t>‹#›</a:t>
            </a:fld>
            <a:endParaRPr lang="en-IN"/>
          </a:p>
        </p:txBody>
      </p:sp>
    </p:spTree>
    <p:extLst>
      <p:ext uri="{BB962C8B-B14F-4D97-AF65-F5344CB8AC3E}">
        <p14:creationId xmlns:p14="http://schemas.microsoft.com/office/powerpoint/2010/main" val="161044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37A8E3-EFD8-4674-BC27-D30C05001C52}"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F823DD-4046-426A-A553-28AC255A7658}" type="slidenum">
              <a:rPr lang="en-IN" smtClean="0"/>
              <a:t>‹#›</a:t>
            </a:fld>
            <a:endParaRPr lang="en-IN"/>
          </a:p>
        </p:txBody>
      </p:sp>
    </p:spTree>
    <p:extLst>
      <p:ext uri="{BB962C8B-B14F-4D97-AF65-F5344CB8AC3E}">
        <p14:creationId xmlns:p14="http://schemas.microsoft.com/office/powerpoint/2010/main" val="491717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37A8E3-EFD8-4674-BC27-D30C05001C52}"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F823DD-4046-426A-A553-28AC255A7658}" type="slidenum">
              <a:rPr lang="en-IN" smtClean="0"/>
              <a:t>‹#›</a:t>
            </a:fld>
            <a:endParaRPr lang="en-IN"/>
          </a:p>
        </p:txBody>
      </p:sp>
    </p:spTree>
    <p:extLst>
      <p:ext uri="{BB962C8B-B14F-4D97-AF65-F5344CB8AC3E}">
        <p14:creationId xmlns:p14="http://schemas.microsoft.com/office/powerpoint/2010/main" val="3341348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7A8E3-EFD8-4674-BC27-D30C05001C52}"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F823DD-4046-426A-A553-28AC255A7658}" type="slidenum">
              <a:rPr lang="en-IN" smtClean="0"/>
              <a:t>‹#›</a:t>
            </a:fld>
            <a:endParaRPr lang="en-IN"/>
          </a:p>
        </p:txBody>
      </p:sp>
    </p:spTree>
    <p:extLst>
      <p:ext uri="{BB962C8B-B14F-4D97-AF65-F5344CB8AC3E}">
        <p14:creationId xmlns:p14="http://schemas.microsoft.com/office/powerpoint/2010/main" val="184211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137A8E3-EFD8-4674-BC27-D30C05001C52}" type="datetimeFigureOut">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F823DD-4046-426A-A553-28AC255A7658}" type="slidenum">
              <a:rPr lang="en-IN" smtClean="0"/>
              <a:t>‹#›</a:t>
            </a:fld>
            <a:endParaRPr lang="en-IN"/>
          </a:p>
        </p:txBody>
      </p:sp>
    </p:spTree>
    <p:extLst>
      <p:ext uri="{BB962C8B-B14F-4D97-AF65-F5344CB8AC3E}">
        <p14:creationId xmlns:p14="http://schemas.microsoft.com/office/powerpoint/2010/main" val="168973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137A8E3-EFD8-4674-BC27-D30C05001C52}" type="datetimeFigureOut">
              <a:rPr lang="en-IN" smtClean="0"/>
              <a:t>07-02-2025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F823DD-4046-426A-A553-28AC255A7658}" type="slidenum">
              <a:rPr lang="en-IN" smtClean="0"/>
              <a:t>‹#›</a:t>
            </a:fld>
            <a:endParaRPr lang="en-IN"/>
          </a:p>
        </p:txBody>
      </p:sp>
    </p:spTree>
    <p:extLst>
      <p:ext uri="{BB962C8B-B14F-4D97-AF65-F5344CB8AC3E}">
        <p14:creationId xmlns:p14="http://schemas.microsoft.com/office/powerpoint/2010/main" val="88755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137A8E3-EFD8-4674-BC27-D30C05001C52}" type="datetimeFigureOut">
              <a:rPr lang="en-IN" smtClean="0"/>
              <a:t>07-02-2025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F823DD-4046-426A-A553-28AC255A7658}" type="slidenum">
              <a:rPr lang="en-IN" smtClean="0"/>
              <a:t>‹#›</a:t>
            </a:fld>
            <a:endParaRPr lang="en-IN"/>
          </a:p>
        </p:txBody>
      </p:sp>
    </p:spTree>
    <p:extLst>
      <p:ext uri="{BB962C8B-B14F-4D97-AF65-F5344CB8AC3E}">
        <p14:creationId xmlns:p14="http://schemas.microsoft.com/office/powerpoint/2010/main" val="218284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7A8E3-EFD8-4674-BC27-D30C05001C52}" type="datetimeFigureOut">
              <a:rPr lang="en-IN" smtClean="0"/>
              <a:t>07-02-2025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F823DD-4046-426A-A553-28AC255A7658}" type="slidenum">
              <a:rPr lang="en-IN" smtClean="0"/>
              <a:t>‹#›</a:t>
            </a:fld>
            <a:endParaRPr lang="en-IN"/>
          </a:p>
        </p:txBody>
      </p:sp>
    </p:spTree>
    <p:extLst>
      <p:ext uri="{BB962C8B-B14F-4D97-AF65-F5344CB8AC3E}">
        <p14:creationId xmlns:p14="http://schemas.microsoft.com/office/powerpoint/2010/main" val="1178756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7A8E3-EFD8-4674-BC27-D30C05001C52}" type="datetimeFigureOut">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F823DD-4046-426A-A553-28AC255A7658}" type="slidenum">
              <a:rPr lang="en-IN" smtClean="0"/>
              <a:t>‹#›</a:t>
            </a:fld>
            <a:endParaRPr lang="en-IN"/>
          </a:p>
        </p:txBody>
      </p:sp>
    </p:spTree>
    <p:extLst>
      <p:ext uri="{BB962C8B-B14F-4D97-AF65-F5344CB8AC3E}">
        <p14:creationId xmlns:p14="http://schemas.microsoft.com/office/powerpoint/2010/main" val="177364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7A8E3-EFD8-4674-BC27-D30C05001C52}" type="datetimeFigureOut">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F823DD-4046-426A-A553-28AC255A7658}" type="slidenum">
              <a:rPr lang="en-IN" smtClean="0"/>
              <a:t>‹#›</a:t>
            </a:fld>
            <a:endParaRPr lang="en-IN"/>
          </a:p>
        </p:txBody>
      </p:sp>
    </p:spTree>
    <p:extLst>
      <p:ext uri="{BB962C8B-B14F-4D97-AF65-F5344CB8AC3E}">
        <p14:creationId xmlns:p14="http://schemas.microsoft.com/office/powerpoint/2010/main" val="1120425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7A8E3-EFD8-4674-BC27-D30C05001C52}" type="datetimeFigureOut">
              <a:rPr lang="en-IN" smtClean="0"/>
              <a:t>07-02-2025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823DD-4046-426A-A553-28AC255A7658}" type="slidenum">
              <a:rPr lang="en-IN" smtClean="0"/>
              <a:t>‹#›</a:t>
            </a:fld>
            <a:endParaRPr lang="en-IN"/>
          </a:p>
        </p:txBody>
      </p:sp>
    </p:spTree>
    <p:extLst>
      <p:ext uri="{BB962C8B-B14F-4D97-AF65-F5344CB8AC3E}">
        <p14:creationId xmlns:p14="http://schemas.microsoft.com/office/powerpoint/2010/main" val="4027170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1" y="1595838"/>
            <a:ext cx="12192001" cy="1931133"/>
          </a:xfrm>
        </p:spPr>
        <p:txBody>
          <a:bodyPr>
            <a:normAutofit fontScale="92500" lnSpcReduction="20000"/>
          </a:bodyPr>
          <a:lstStyle/>
          <a:p>
            <a:r>
              <a:rPr lang="en-IN" sz="2200" dirty="0">
                <a:latin typeface="Times New Roman" panose="02020603050405020304" pitchFamily="18" charset="0"/>
                <a:cs typeface="Times New Roman" panose="02020603050405020304" pitchFamily="18" charset="0"/>
              </a:rPr>
              <a:t>DEPARTMENT OF ELECTRONICS AND COMMUNICATION ENGINEERING</a:t>
            </a:r>
          </a:p>
          <a:p>
            <a:r>
              <a:rPr lang="en-IN" sz="3200" b="1" dirty="0">
                <a:solidFill>
                  <a:srgbClr val="FF0000"/>
                </a:solidFill>
                <a:latin typeface="Times New Roman" panose="02020603050405020304" pitchFamily="18" charset="0"/>
                <a:cs typeface="Times New Roman" panose="02020603050405020304" pitchFamily="18" charset="0"/>
              </a:rPr>
              <a:t>Comprehensive Analysis of Feature Extraction Methods for EEG-Based Emotion Classification</a:t>
            </a:r>
          </a:p>
          <a:p>
            <a:r>
              <a:rPr lang="en-IN" dirty="0">
                <a:latin typeface="Times New Roman" panose="02020603050405020304" pitchFamily="18" charset="0"/>
                <a:cs typeface="Times New Roman" panose="02020603050405020304" pitchFamily="18" charset="0"/>
              </a:rPr>
              <a:t>FIRST REVIEW </a:t>
            </a:r>
          </a:p>
          <a:p>
            <a:r>
              <a:rPr lang="en-IN" dirty="0">
                <a:latin typeface="Times New Roman" panose="02020603050405020304" pitchFamily="18" charset="0"/>
                <a:cs typeface="Times New Roman" panose="02020603050405020304" pitchFamily="18" charset="0"/>
              </a:rPr>
              <a:t>BATCH NO:33          </a:t>
            </a:r>
          </a:p>
        </p:txBody>
      </p:sp>
      <p:sp>
        <p:nvSpPr>
          <p:cNvPr id="9" name="Rectangle 3"/>
          <p:cNvSpPr>
            <a:spLocks noChangeArrowheads="1"/>
          </p:cNvSpPr>
          <p:nvPr/>
        </p:nvSpPr>
        <p:spPr bwMode="auto">
          <a:xfrm>
            <a:off x="1304925" y="172507"/>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p:cNvPicPr/>
          <p:nvPr/>
        </p:nvPicPr>
        <p:blipFill>
          <a:blip r:embed="rId2"/>
          <a:stretch>
            <a:fillRect/>
          </a:stretch>
        </p:blipFill>
        <p:spPr>
          <a:xfrm>
            <a:off x="290286" y="312236"/>
            <a:ext cx="6836228" cy="1143873"/>
          </a:xfrm>
          <a:prstGeom prst="rect">
            <a:avLst/>
          </a:prstGeom>
        </p:spPr>
      </p:pic>
      <p:pic>
        <p:nvPicPr>
          <p:cNvPr id="2059" name="Picture 11" descr="https://tse1.mm.bing.net/th?id=OIP.OWZvXA5iHgn6OZU0aNBmoAAAAA&amp;pid=Api&amp;P=0&amp;h=1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6888" y="0"/>
            <a:ext cx="1548102" cy="142333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798286" y="3898928"/>
            <a:ext cx="10784114" cy="1631216"/>
          </a:xfrm>
          <a:prstGeom prst="rect">
            <a:avLst/>
          </a:prstGeom>
        </p:spPr>
        <p:txBody>
          <a:bodyPr wrap="square">
            <a:spAutoFit/>
          </a:bodyPr>
          <a:lstStyle/>
          <a:p>
            <a:r>
              <a:rPr lang="en-IN" sz="2000" b="1" dirty="0">
                <a:latin typeface="Times New Roman" panose="02020603050405020304" pitchFamily="18" charset="0"/>
                <a:cs typeface="Times New Roman" panose="02020603050405020304" pitchFamily="18" charset="0"/>
              </a:rPr>
              <a:t>Presented By:</a:t>
            </a:r>
            <a:br>
              <a:rPr lang="en-IN" sz="2000" dirty="0">
                <a:latin typeface="Times New Roman" panose="02020603050405020304" pitchFamily="18" charset="0"/>
                <a:cs typeface="Times New Roman" panose="02020603050405020304" pitchFamily="18" charset="0"/>
              </a:rPr>
            </a:br>
            <a:r>
              <a:rPr lang="en-IN" sz="2000" dirty="0"/>
              <a:t>      </a:t>
            </a:r>
            <a:r>
              <a:rPr lang="en-IN" sz="2000" dirty="0" err="1">
                <a:latin typeface="Times New Roman" panose="02020603050405020304" pitchFamily="18" charset="0"/>
                <a:cs typeface="Times New Roman" panose="02020603050405020304" pitchFamily="18" charset="0"/>
              </a:rPr>
              <a:t>Prithiga</a:t>
            </a:r>
            <a:r>
              <a:rPr lang="en-IN" sz="2000" dirty="0">
                <a:latin typeface="Times New Roman" panose="02020603050405020304" pitchFamily="18" charset="0"/>
                <a:cs typeface="Times New Roman" panose="02020603050405020304" pitchFamily="18" charset="0"/>
              </a:rPr>
              <a:t> V-927621BEC153</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Ragavi S-927621BEC159                                                                          </a:t>
            </a:r>
            <a:r>
              <a:rPr lang="en-IN" sz="2000" b="1" dirty="0">
                <a:latin typeface="Times New Roman" panose="02020603050405020304" pitchFamily="18" charset="0"/>
                <a:cs typeface="Times New Roman" panose="02020603050405020304" pitchFamily="18" charset="0"/>
              </a:rPr>
              <a:t>Guided By:</a:t>
            </a:r>
            <a:br>
              <a:rPr lang="en-IN" sz="2000" b="1"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Reena S-927621BEC164                                                                                </a:t>
            </a:r>
            <a:r>
              <a:rPr lang="en-IN" sz="2000" dirty="0" err="1">
                <a:latin typeface="Times New Roman" panose="02020603050405020304" pitchFamily="18" charset="0"/>
                <a:cs typeface="Times New Roman" panose="02020603050405020304" pitchFamily="18" charset="0"/>
              </a:rPr>
              <a:t>Dr.S.Sivaranjani</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Sanchana</a:t>
            </a:r>
            <a:r>
              <a:rPr lang="en-IN" sz="2000" dirty="0">
                <a:latin typeface="Times New Roman" panose="02020603050405020304" pitchFamily="18" charset="0"/>
                <a:cs typeface="Times New Roman" panose="02020603050405020304" pitchFamily="18" charset="0"/>
              </a:rPr>
              <a:t> Sri S-927621BEC170                                                                      Assistant Professor /ECE</a:t>
            </a:r>
          </a:p>
        </p:txBody>
      </p:sp>
    </p:spTree>
    <p:extLst>
      <p:ext uri="{BB962C8B-B14F-4D97-AF65-F5344CB8AC3E}">
        <p14:creationId xmlns:p14="http://schemas.microsoft.com/office/powerpoint/2010/main" val="733463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515C-7CF1-A4EE-83A7-B39F41ED26E6}"/>
              </a:ext>
            </a:extLst>
          </p:cNvPr>
          <p:cNvSpPr>
            <a:spLocks noGrp="1"/>
          </p:cNvSpPr>
          <p:nvPr>
            <p:ph type="title"/>
          </p:nvPr>
        </p:nvSpPr>
        <p:spPr>
          <a:xfrm>
            <a:off x="838200" y="365125"/>
            <a:ext cx="10515600" cy="1277063"/>
          </a:xfrm>
        </p:spPr>
        <p:txBody>
          <a:bodyPr>
            <a:normAutofit/>
          </a:bodyPr>
          <a:lstStyle/>
          <a:p>
            <a:r>
              <a:rPr lang="en-GB" altLang="en-US" sz="2800" b="1" dirty="0">
                <a:latin typeface="Times New Roman" panose="02020603050405020304" charset="0"/>
                <a:cs typeface="Times New Roman" panose="02020603050405020304" charset="0"/>
              </a:rPr>
              <a:t>PROJECT MODULE COMPLETION STATUS</a:t>
            </a:r>
            <a:br>
              <a:rPr lang="en-IN" altLang="en-US" sz="2800" b="1" dirty="0">
                <a:latin typeface="Times New Roman" panose="02020603050405020304" charset="0"/>
                <a:cs typeface="Times New Roman" panose="02020603050405020304" charset="0"/>
              </a:rPr>
            </a:br>
            <a:endParaRPr lang="en-IN" sz="2800" dirty="0"/>
          </a:p>
        </p:txBody>
      </p:sp>
      <p:graphicFrame>
        <p:nvGraphicFramePr>
          <p:cNvPr id="4" name="Content Placeholder 3">
            <a:extLst>
              <a:ext uri="{FF2B5EF4-FFF2-40B4-BE49-F238E27FC236}">
                <a16:creationId xmlns:a16="http://schemas.microsoft.com/office/drawing/2014/main" id="{0B1645EB-2733-E3E0-3647-7EDC39E39272}"/>
              </a:ext>
            </a:extLst>
          </p:cNvPr>
          <p:cNvGraphicFramePr>
            <a:graphicFrameLocks noGrp="1"/>
          </p:cNvGraphicFramePr>
          <p:nvPr>
            <p:ph idx="1"/>
            <p:extLst>
              <p:ext uri="{D42A27DB-BD31-4B8C-83A1-F6EECF244321}">
                <p14:modId xmlns:p14="http://schemas.microsoft.com/office/powerpoint/2010/main" val="1297625608"/>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29038975"/>
                    </a:ext>
                  </a:extLst>
                </a:gridCol>
                <a:gridCol w="5257800">
                  <a:extLst>
                    <a:ext uri="{9D8B030D-6E8A-4147-A177-3AD203B41FA5}">
                      <a16:colId xmlns:a16="http://schemas.microsoft.com/office/drawing/2014/main" val="4270167808"/>
                    </a:ext>
                  </a:extLst>
                </a:gridCol>
              </a:tblGrid>
              <a:tr h="370840">
                <a:tc>
                  <a:txBody>
                    <a:bodyPr/>
                    <a:lstStyle/>
                    <a:p>
                      <a:r>
                        <a:rPr lang="en-IN" b="1" dirty="0">
                          <a:latin typeface="Times New Roman" panose="02020603050405020304" pitchFamily="18" charset="0"/>
                          <a:cs typeface="Times New Roman" panose="02020603050405020304" pitchFamily="18" charset="0"/>
                        </a:rPr>
                        <a:t>Module</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Completion Status</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10043009"/>
                  </a:ext>
                </a:extLst>
              </a:tr>
              <a:tr h="370840">
                <a:tc>
                  <a:txBody>
                    <a:bodyPr/>
                    <a:lstStyle/>
                    <a:p>
                      <a:r>
                        <a:rPr lang="en-IN" b="1" dirty="0">
                          <a:latin typeface="Times New Roman" panose="02020603050405020304" pitchFamily="18" charset="0"/>
                          <a:cs typeface="Times New Roman" panose="02020603050405020304" pitchFamily="18" charset="0"/>
                        </a:rPr>
                        <a:t>Dataset Collection</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80%</a:t>
                      </a:r>
                    </a:p>
                  </a:txBody>
                  <a:tcPr anchor="ctr"/>
                </a:tc>
                <a:extLst>
                  <a:ext uri="{0D108BD9-81ED-4DB2-BD59-A6C34878D82A}">
                    <a16:rowId xmlns:a16="http://schemas.microsoft.com/office/drawing/2014/main" val="2513850138"/>
                  </a:ext>
                </a:extLst>
              </a:tr>
              <a:tr h="370840">
                <a:tc>
                  <a:txBody>
                    <a:bodyPr/>
                    <a:lstStyle/>
                    <a:p>
                      <a:r>
                        <a:rPr lang="en-IN" b="1" dirty="0">
                          <a:latin typeface="Times New Roman" panose="02020603050405020304" pitchFamily="18" charset="0"/>
                          <a:cs typeface="Times New Roman" panose="02020603050405020304" pitchFamily="18" charset="0"/>
                        </a:rPr>
                        <a:t>Model Development</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a:latin typeface="Times New Roman" panose="02020603050405020304" pitchFamily="18" charset="0"/>
                          <a:cs typeface="Times New Roman" panose="02020603050405020304" pitchFamily="18" charset="0"/>
                        </a:rPr>
                        <a:t>90%</a:t>
                      </a:r>
                    </a:p>
                  </a:txBody>
                  <a:tcPr anchor="ctr"/>
                </a:tc>
                <a:extLst>
                  <a:ext uri="{0D108BD9-81ED-4DB2-BD59-A6C34878D82A}">
                    <a16:rowId xmlns:a16="http://schemas.microsoft.com/office/drawing/2014/main" val="3660195347"/>
                  </a:ext>
                </a:extLst>
              </a:tr>
              <a:tr h="370840">
                <a:tc>
                  <a:txBody>
                    <a:bodyPr/>
                    <a:lstStyle/>
                    <a:p>
                      <a:r>
                        <a:rPr lang="en-IN" b="1" dirty="0">
                          <a:latin typeface="Times New Roman" panose="02020603050405020304" pitchFamily="18" charset="0"/>
                          <a:cs typeface="Times New Roman" panose="02020603050405020304" pitchFamily="18" charset="0"/>
                        </a:rPr>
                        <a:t>Model Training &amp; Evaluation</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90%</a:t>
                      </a:r>
                    </a:p>
                  </a:txBody>
                  <a:tcPr anchor="ctr"/>
                </a:tc>
                <a:extLst>
                  <a:ext uri="{0D108BD9-81ED-4DB2-BD59-A6C34878D82A}">
                    <a16:rowId xmlns:a16="http://schemas.microsoft.com/office/drawing/2014/main" val="2114669844"/>
                  </a:ext>
                </a:extLst>
              </a:tr>
              <a:tr h="370840">
                <a:tc>
                  <a:txBody>
                    <a:bodyPr/>
                    <a:lstStyle/>
                    <a:p>
                      <a:r>
                        <a:rPr lang="en-IN" b="1" dirty="0">
                          <a:latin typeface="Times New Roman" panose="02020603050405020304" pitchFamily="18" charset="0"/>
                          <a:cs typeface="Times New Roman" panose="02020603050405020304" pitchFamily="18" charset="0"/>
                        </a:rPr>
                        <a:t>Emotion Prediction &amp; Interface</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70%</a:t>
                      </a:r>
                    </a:p>
                  </a:txBody>
                  <a:tcPr anchor="ctr"/>
                </a:tc>
                <a:extLst>
                  <a:ext uri="{0D108BD9-81ED-4DB2-BD59-A6C34878D82A}">
                    <a16:rowId xmlns:a16="http://schemas.microsoft.com/office/drawing/2014/main" val="2019867731"/>
                  </a:ext>
                </a:extLst>
              </a:tr>
            </a:tbl>
          </a:graphicData>
        </a:graphic>
      </p:graphicFrame>
    </p:spTree>
    <p:extLst>
      <p:ext uri="{BB962C8B-B14F-4D97-AF65-F5344CB8AC3E}">
        <p14:creationId xmlns:p14="http://schemas.microsoft.com/office/powerpoint/2010/main" val="2439546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781B-C62C-95C8-1C79-5C3C91123920}"/>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ADVANTAGES:</a:t>
            </a:r>
          </a:p>
        </p:txBody>
      </p:sp>
      <p:sp>
        <p:nvSpPr>
          <p:cNvPr id="4" name="Rectangle 1">
            <a:extLst>
              <a:ext uri="{FF2B5EF4-FFF2-40B4-BE49-F238E27FC236}">
                <a16:creationId xmlns:a16="http://schemas.microsoft.com/office/drawing/2014/main" id="{58902B36-B57B-E52F-2CBC-2369268509BC}"/>
              </a:ext>
            </a:extLst>
          </p:cNvPr>
          <p:cNvSpPr>
            <a:spLocks noGrp="1" noChangeArrowheads="1"/>
          </p:cNvSpPr>
          <p:nvPr>
            <p:ph idx="1"/>
          </p:nvPr>
        </p:nvSpPr>
        <p:spPr bwMode="auto">
          <a:xfrm>
            <a:off x="748781" y="1946307"/>
            <a:ext cx="10694437"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Emotion Recognition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instant feedback on emotional states based on EEG data.</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Non-Invasive Monitoring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individuals to assess their emotions without the need for medical procedures or hardware.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Simple and easy-to-use interface for users to input data and view results.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be adapted for different applications, such as workplace wellness or gaming, beyond just emotional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010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AE06-1898-B8EE-60ED-24DDC6B2B43C}"/>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APPLICATION:</a:t>
            </a:r>
          </a:p>
        </p:txBody>
      </p:sp>
      <p:sp>
        <p:nvSpPr>
          <p:cNvPr id="4" name="Rectangle 1">
            <a:extLst>
              <a:ext uri="{FF2B5EF4-FFF2-40B4-BE49-F238E27FC236}">
                <a16:creationId xmlns:a16="http://schemas.microsoft.com/office/drawing/2014/main" id="{B5188C21-E6B7-E187-B231-BF5735901907}"/>
              </a:ext>
            </a:extLst>
          </p:cNvPr>
          <p:cNvSpPr>
            <a:spLocks noGrp="1" noChangeArrowheads="1"/>
          </p:cNvSpPr>
          <p:nvPr>
            <p:ph idx="1"/>
          </p:nvPr>
        </p:nvSpPr>
        <p:spPr bwMode="auto">
          <a:xfrm>
            <a:off x="838200" y="1665635"/>
            <a:ext cx="1033987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Emotion Monitoring Centers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real-time emotional state analysis in a controlled environment.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Wellness Systems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At-home solutions for individuals to monitor their emotional health.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Remote Emotional Health Monitoring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remote tracking of emotional well-being for patients or individuals under therapy. </a:t>
            </a:r>
          </a:p>
        </p:txBody>
      </p:sp>
    </p:spTree>
    <p:extLst>
      <p:ext uri="{BB962C8B-B14F-4D97-AF65-F5344CB8AC3E}">
        <p14:creationId xmlns:p14="http://schemas.microsoft.com/office/powerpoint/2010/main" val="18773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IN" b="1" dirty="0"/>
              <a:t>REFERENCES</a:t>
            </a:r>
          </a:p>
        </p:txBody>
      </p:sp>
      <p:sp>
        <p:nvSpPr>
          <p:cNvPr id="3" name="Content Placeholder 2"/>
          <p:cNvSpPr>
            <a:spLocks noGrp="1"/>
          </p:cNvSpPr>
          <p:nvPr>
            <p:ph idx="1"/>
          </p:nvPr>
        </p:nvSpPr>
        <p:spPr>
          <a:xfrm>
            <a:off x="838200" y="1825625"/>
            <a:ext cx="10515600" cy="4351338"/>
          </a:xfrm>
        </p:spPr>
        <p:txBody>
          <a:bodyPr/>
          <a:lstStyle/>
          <a:p>
            <a:pPr marL="0" indent="0" algn="just">
              <a:buNone/>
            </a:pPr>
            <a:r>
              <a:rPr lang="en-IN" dirty="0">
                <a:latin typeface="Times New Roman" panose="02020603050405020304" pitchFamily="18" charset="0"/>
                <a:cs typeface="Times New Roman" panose="02020603050405020304" pitchFamily="18" charset="0"/>
              </a:rPr>
              <a:t>[1] T. </a:t>
            </a:r>
            <a:r>
              <a:rPr lang="en-IN" dirty="0" err="1">
                <a:latin typeface="Times New Roman" panose="02020603050405020304" pitchFamily="18" charset="0"/>
                <a:cs typeface="Times New Roman" panose="02020603050405020304" pitchFamily="18" charset="0"/>
              </a:rPr>
              <a:t>Ya</a:t>
            </a:r>
            <a:r>
              <a:rPr lang="en-IN" dirty="0">
                <a:latin typeface="Times New Roman" panose="02020603050405020304" pitchFamily="18" charset="0"/>
                <a:cs typeface="Times New Roman" panose="02020603050405020304" pitchFamily="18" charset="0"/>
              </a:rPr>
              <a:t> Mon and J. </a:t>
            </a:r>
            <a:r>
              <a:rPr lang="en-IN" dirty="0" err="1">
                <a:latin typeface="Times New Roman" panose="02020603050405020304" pitchFamily="18" charset="0"/>
                <a:cs typeface="Times New Roman" panose="02020603050405020304" pitchFamily="18" charset="0"/>
              </a:rPr>
              <a:t>Selvam</a:t>
            </a:r>
            <a:r>
              <a:rPr lang="en-IN" dirty="0">
                <a:latin typeface="Times New Roman" panose="02020603050405020304" pitchFamily="18" charset="0"/>
                <a:cs typeface="Times New Roman" panose="02020603050405020304" pitchFamily="18" charset="0"/>
              </a:rPr>
              <a:t>, “Pre-Stress Linear and Nonlinear Buckling of Cold-Formed Steel Built-up Box Studs,” International Journal of Sustainable Construction Engineering and Technology, vol. 14, no. 2, May 2023,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10.30880/ijscet.2023.14.02.012.</a:t>
            </a:r>
          </a:p>
          <a:p>
            <a:pPr marL="0" indent="0" algn="just">
              <a:buNone/>
            </a:pPr>
            <a:r>
              <a:rPr lang="en-IN" dirty="0">
                <a:latin typeface="Times New Roman" panose="02020603050405020304" pitchFamily="18" charset="0"/>
                <a:cs typeface="Times New Roman" panose="02020603050405020304" pitchFamily="18" charset="0"/>
              </a:rPr>
              <a:t>[2] T. Y. Mon and J. </a:t>
            </a:r>
            <a:r>
              <a:rPr lang="en-IN" dirty="0" err="1">
                <a:latin typeface="Times New Roman" panose="02020603050405020304" pitchFamily="18" charset="0"/>
                <a:cs typeface="Times New Roman" panose="02020603050405020304" pitchFamily="18" charset="0"/>
              </a:rPr>
              <a:t>Selvam</a:t>
            </a:r>
            <a:r>
              <a:rPr lang="en-IN" dirty="0">
                <a:latin typeface="Times New Roman" panose="02020603050405020304" pitchFamily="18" charset="0"/>
                <a:cs typeface="Times New Roman" panose="02020603050405020304" pitchFamily="18" charset="0"/>
              </a:rPr>
              <a:t>, “Buckling of cold-formed steel built-up box columns under compression,” 2023, p. 050002.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10.1063/5.0163413.</a:t>
            </a:r>
          </a:p>
          <a:p>
            <a:endParaRPr lang="en-IN" dirty="0"/>
          </a:p>
        </p:txBody>
      </p:sp>
    </p:spTree>
    <p:extLst>
      <p:ext uri="{BB962C8B-B14F-4D97-AF65-F5344CB8AC3E}">
        <p14:creationId xmlns:p14="http://schemas.microsoft.com/office/powerpoint/2010/main" val="89465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lstStyle/>
          <a:p>
            <a:pPr algn="just"/>
            <a:r>
              <a:rPr lang="en-US" sz="1800" dirty="0">
                <a:latin typeface="Times New Roman" panose="02020603050405020304" pitchFamily="18" charset="0"/>
                <a:cs typeface="Times New Roman" panose="02020603050405020304" pitchFamily="18" charset="0"/>
              </a:rPr>
              <a:t>To develop an efficient EEG-based emotion recognition system using Discrete Wavelet Transform (DWT) for feature extraction and Convolutional Neural Networks (CNN) for classification, enabling accurate identification of emotions like happiness, sadness, stress, and relaxation.</a:t>
            </a:r>
          </a:p>
          <a:p>
            <a:pPr marL="0" indent="0" algn="just">
              <a:buNone/>
            </a:pPr>
            <a:endParaRPr lang="en-IN" dirty="0"/>
          </a:p>
        </p:txBody>
      </p:sp>
    </p:spTree>
    <p:extLst>
      <p:ext uri="{BB962C8B-B14F-4D97-AF65-F5344CB8AC3E}">
        <p14:creationId xmlns:p14="http://schemas.microsoft.com/office/powerpoint/2010/main" val="2255435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694" y="1018268"/>
            <a:ext cx="10515600" cy="1325563"/>
          </a:xfrm>
        </p:spPr>
        <p:txBody>
          <a:bodyPr>
            <a:normAutofit/>
          </a:bodyPr>
          <a:lstStyle/>
          <a:p>
            <a:pPr marL="0" indent="0"/>
            <a:r>
              <a:rPr lang="en-GB" sz="2400" b="1" dirty="0">
                <a:latin typeface="Times New Roman" pitchFamily="18" charset="0"/>
                <a:cs typeface="Times New Roman" pitchFamily="18" charset="0"/>
              </a:rPr>
              <a:t>Literature Review Table</a:t>
            </a:r>
            <a:endParaRPr lang="en-IN" sz="2400" b="1" dirty="0">
              <a:latin typeface="Times New Roman" pitchFamily="18" charset="0"/>
              <a:cs typeface="Times New Roman" pitchFamily="18" charset="0"/>
            </a:endParaRPr>
          </a:p>
        </p:txBody>
      </p:sp>
      <p:graphicFrame>
        <p:nvGraphicFramePr>
          <p:cNvPr id="3" name="Table 2">
            <a:extLst>
              <a:ext uri="{FF2B5EF4-FFF2-40B4-BE49-F238E27FC236}">
                <a16:creationId xmlns:a16="http://schemas.microsoft.com/office/drawing/2014/main" id="{6D8910E1-46A2-FB0E-FA69-A929BE1C1331}"/>
              </a:ext>
            </a:extLst>
          </p:cNvPr>
          <p:cNvGraphicFramePr>
            <a:graphicFrameLocks noGrp="1"/>
          </p:cNvGraphicFramePr>
          <p:nvPr>
            <p:extLst>
              <p:ext uri="{D42A27DB-BD31-4B8C-83A1-F6EECF244321}">
                <p14:modId xmlns:p14="http://schemas.microsoft.com/office/powerpoint/2010/main" val="65358234"/>
              </p:ext>
            </p:extLst>
          </p:nvPr>
        </p:nvGraphicFramePr>
        <p:xfrm>
          <a:off x="838200" y="1898174"/>
          <a:ext cx="10515600" cy="3535680"/>
        </p:xfrm>
        <a:graphic>
          <a:graphicData uri="http://schemas.openxmlformats.org/drawingml/2006/table">
            <a:tbl>
              <a:tblPr/>
              <a:tblGrid>
                <a:gridCol w="2628900">
                  <a:extLst>
                    <a:ext uri="{9D8B030D-6E8A-4147-A177-3AD203B41FA5}">
                      <a16:colId xmlns:a16="http://schemas.microsoft.com/office/drawing/2014/main" val="2233472835"/>
                    </a:ext>
                  </a:extLst>
                </a:gridCol>
                <a:gridCol w="2628900">
                  <a:extLst>
                    <a:ext uri="{9D8B030D-6E8A-4147-A177-3AD203B41FA5}">
                      <a16:colId xmlns:a16="http://schemas.microsoft.com/office/drawing/2014/main" val="1783934621"/>
                    </a:ext>
                  </a:extLst>
                </a:gridCol>
                <a:gridCol w="2628900">
                  <a:extLst>
                    <a:ext uri="{9D8B030D-6E8A-4147-A177-3AD203B41FA5}">
                      <a16:colId xmlns:a16="http://schemas.microsoft.com/office/drawing/2014/main" val="2788164830"/>
                    </a:ext>
                  </a:extLst>
                </a:gridCol>
                <a:gridCol w="2628900">
                  <a:extLst>
                    <a:ext uri="{9D8B030D-6E8A-4147-A177-3AD203B41FA5}">
                      <a16:colId xmlns:a16="http://schemas.microsoft.com/office/drawing/2014/main" val="598490687"/>
                    </a:ext>
                  </a:extLst>
                </a:gridCol>
              </a:tblGrid>
              <a:tr h="0">
                <a:tc>
                  <a:txBody>
                    <a:bodyPr/>
                    <a:lstStyle/>
                    <a:p>
                      <a:r>
                        <a:rPr lang="en-IN" sz="1600" b="1" dirty="0">
                          <a:latin typeface="Times New Roman" panose="02020603050405020304" pitchFamily="18" charset="0"/>
                          <a:cs typeface="Times New Roman" panose="02020603050405020304" pitchFamily="18" charset="0"/>
                        </a:rPr>
                        <a:t>Paper Title</a:t>
                      </a:r>
                      <a:endParaRPr lang="en-IN" sz="16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N" sz="1600" b="1">
                          <a:latin typeface="Times New Roman" panose="02020603050405020304" pitchFamily="18" charset="0"/>
                          <a:cs typeface="Times New Roman" panose="02020603050405020304" pitchFamily="18" charset="0"/>
                        </a:rPr>
                        <a:t>Authors</a:t>
                      </a:r>
                      <a:endParaRPr lang="en-IN" sz="16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N" sz="1600" b="1">
                          <a:latin typeface="Times New Roman" panose="02020603050405020304" pitchFamily="18" charset="0"/>
                          <a:cs typeface="Times New Roman" panose="02020603050405020304" pitchFamily="18" charset="0"/>
                        </a:rPr>
                        <a:t>Year</a:t>
                      </a:r>
                      <a:endParaRPr lang="en-IN" sz="16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N" sz="1600" b="1" dirty="0">
                          <a:latin typeface="Times New Roman" panose="02020603050405020304" pitchFamily="18" charset="0"/>
                          <a:cs typeface="Times New Roman" panose="02020603050405020304" pitchFamily="18" charset="0"/>
                        </a:rPr>
                        <a:t>Key Findings</a:t>
                      </a:r>
                      <a:endParaRPr lang="en-IN" sz="16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1761186726"/>
                  </a:ext>
                </a:extLst>
              </a:tr>
              <a:tr h="0">
                <a:tc>
                  <a:txBody>
                    <a:bodyPr/>
                    <a:lstStyle/>
                    <a:p>
                      <a:r>
                        <a:rPr lang="en-US" sz="1600" dirty="0">
                          <a:latin typeface="Times New Roman" panose="02020603050405020304" pitchFamily="18" charset="0"/>
                          <a:cs typeface="Times New Roman" panose="02020603050405020304" pitchFamily="18" charset="0"/>
                        </a:rPr>
                        <a:t>Real-Time Monitoring of Dialysis Patients</a:t>
                      </a:r>
                    </a:p>
                  </a:txBody>
                  <a:tcPr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A. Smith et al.</a:t>
                      </a:r>
                    </a:p>
                  </a:txBody>
                  <a:tcPr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2021</a:t>
                      </a:r>
                    </a:p>
                  </a:txBody>
                  <a:tcPr anchor="ctr">
                    <a:lnL>
                      <a:noFill/>
                    </a:lnL>
                    <a:lnR>
                      <a:noFill/>
                    </a:lnR>
                    <a:lnT>
                      <a:noFill/>
                    </a:lnT>
                    <a:lnB>
                      <a:noFill/>
                    </a:lnB>
                    <a:noFill/>
                  </a:tcPr>
                </a:tc>
                <a:tc>
                  <a:txBody>
                    <a:bodyPr/>
                    <a:lstStyle/>
                    <a:p>
                      <a:r>
                        <a:rPr lang="en-US" sz="1600" dirty="0">
                          <a:latin typeface="Times New Roman" panose="02020603050405020304" pitchFamily="18" charset="0"/>
                          <a:cs typeface="Times New Roman" panose="02020603050405020304" pitchFamily="18" charset="0"/>
                        </a:rPr>
                        <a:t>Proposed a wireless monitoring system for dialysis patients but lacked FPGA integration.</a:t>
                      </a:r>
                    </a:p>
                  </a:txBody>
                  <a:tcPr anchor="ctr">
                    <a:lnL>
                      <a:noFill/>
                    </a:lnL>
                    <a:lnR>
                      <a:noFill/>
                    </a:lnR>
                    <a:lnT>
                      <a:noFill/>
                    </a:lnT>
                    <a:lnB>
                      <a:noFill/>
                    </a:lnB>
                    <a:noFill/>
                  </a:tcPr>
                </a:tc>
                <a:extLst>
                  <a:ext uri="{0D108BD9-81ED-4DB2-BD59-A6C34878D82A}">
                    <a16:rowId xmlns:a16="http://schemas.microsoft.com/office/drawing/2014/main" val="2405525396"/>
                  </a:ext>
                </a:extLst>
              </a:tr>
              <a:tr h="0">
                <a:tc>
                  <a:txBody>
                    <a:bodyPr/>
                    <a:lstStyle/>
                    <a:p>
                      <a:r>
                        <a:rPr lang="en-IN" sz="1600">
                          <a:latin typeface="Times New Roman" panose="02020603050405020304" pitchFamily="18" charset="0"/>
                          <a:cs typeface="Times New Roman" panose="02020603050405020304" pitchFamily="18" charset="0"/>
                        </a:rPr>
                        <a:t>FPGA-Based Medical Alert System</a:t>
                      </a:r>
                    </a:p>
                  </a:txBody>
                  <a:tcPr anchor="ctr">
                    <a:lnL>
                      <a:noFill/>
                    </a:lnL>
                    <a:lnR>
                      <a:noFill/>
                    </a:lnR>
                    <a:lnT>
                      <a:noFill/>
                    </a:lnT>
                    <a:lnB>
                      <a:noFill/>
                    </a:lnB>
                    <a:noFill/>
                  </a:tcPr>
                </a:tc>
                <a:tc>
                  <a:txBody>
                    <a:bodyPr/>
                    <a:lstStyle/>
                    <a:p>
                      <a:r>
                        <a:rPr lang="en-IN" sz="1600">
                          <a:latin typeface="Times New Roman" panose="02020603050405020304" pitchFamily="18" charset="0"/>
                          <a:cs typeface="Times New Roman" panose="02020603050405020304" pitchFamily="18" charset="0"/>
                        </a:rPr>
                        <a:t>B. Johnson et al.</a:t>
                      </a:r>
                    </a:p>
                  </a:txBody>
                  <a:tcPr anchor="ctr">
                    <a:lnL>
                      <a:noFill/>
                    </a:lnL>
                    <a:lnR>
                      <a:noFill/>
                    </a:lnR>
                    <a:lnT>
                      <a:noFill/>
                    </a:lnT>
                    <a:lnB>
                      <a:noFill/>
                    </a:lnB>
                    <a:noFill/>
                  </a:tcPr>
                </a:tc>
                <a:tc>
                  <a:txBody>
                    <a:bodyPr/>
                    <a:lstStyle/>
                    <a:p>
                      <a:r>
                        <a:rPr lang="en-IN" sz="1600">
                          <a:latin typeface="Times New Roman" panose="02020603050405020304" pitchFamily="18" charset="0"/>
                          <a:cs typeface="Times New Roman" panose="02020603050405020304" pitchFamily="18" charset="0"/>
                        </a:rPr>
                        <a:t>2020</a:t>
                      </a:r>
                    </a:p>
                  </a:txBody>
                  <a:tcPr anchor="ctr">
                    <a:lnL>
                      <a:noFill/>
                    </a:lnL>
                    <a:lnR>
                      <a:noFill/>
                    </a:lnR>
                    <a:lnT>
                      <a:noFill/>
                    </a:lnT>
                    <a:lnB>
                      <a:noFill/>
                    </a:lnB>
                    <a:noFill/>
                  </a:tcPr>
                </a:tc>
                <a:tc>
                  <a:txBody>
                    <a:bodyPr/>
                    <a:lstStyle/>
                    <a:p>
                      <a:r>
                        <a:rPr lang="en-US" sz="1600" dirty="0">
                          <a:latin typeface="Times New Roman" panose="02020603050405020304" pitchFamily="18" charset="0"/>
                          <a:cs typeface="Times New Roman" panose="02020603050405020304" pitchFamily="18" charset="0"/>
                        </a:rPr>
                        <a:t>Demonstrated FPGA’s efficiency in real-time medical alerts but not focused on dialysis patients.</a:t>
                      </a:r>
                    </a:p>
                  </a:txBody>
                  <a:tcPr anchor="ctr">
                    <a:lnL>
                      <a:noFill/>
                    </a:lnL>
                    <a:lnR>
                      <a:noFill/>
                    </a:lnR>
                    <a:lnT>
                      <a:noFill/>
                    </a:lnT>
                    <a:lnB>
                      <a:noFill/>
                    </a:lnB>
                    <a:noFill/>
                  </a:tcPr>
                </a:tc>
                <a:extLst>
                  <a:ext uri="{0D108BD9-81ED-4DB2-BD59-A6C34878D82A}">
                    <a16:rowId xmlns:a16="http://schemas.microsoft.com/office/drawing/2014/main" val="41471686"/>
                  </a:ext>
                </a:extLst>
              </a:tr>
              <a:tr h="0">
                <a:tc>
                  <a:txBody>
                    <a:bodyPr/>
                    <a:lstStyle/>
                    <a:p>
                      <a:r>
                        <a:rPr lang="en-US" sz="1600">
                          <a:latin typeface="Times New Roman" panose="02020603050405020304" pitchFamily="18" charset="0"/>
                          <a:cs typeface="Times New Roman" panose="02020603050405020304" pitchFamily="18" charset="0"/>
                        </a:rPr>
                        <a:t>IoT-Enabled Healthcare for Kidney Patients</a:t>
                      </a:r>
                    </a:p>
                  </a:txBody>
                  <a:tcPr anchor="ctr">
                    <a:lnL>
                      <a:noFill/>
                    </a:lnL>
                    <a:lnR>
                      <a:noFill/>
                    </a:lnR>
                    <a:lnT>
                      <a:noFill/>
                    </a:lnT>
                    <a:lnB>
                      <a:noFill/>
                    </a:lnB>
                    <a:noFill/>
                  </a:tcPr>
                </a:tc>
                <a:tc>
                  <a:txBody>
                    <a:bodyPr/>
                    <a:lstStyle/>
                    <a:p>
                      <a:r>
                        <a:rPr lang="en-IN" sz="1600">
                          <a:latin typeface="Times New Roman" panose="02020603050405020304" pitchFamily="18" charset="0"/>
                          <a:cs typeface="Times New Roman" panose="02020603050405020304" pitchFamily="18" charset="0"/>
                        </a:rPr>
                        <a:t>C. Kumar et al.</a:t>
                      </a:r>
                    </a:p>
                  </a:txBody>
                  <a:tcPr anchor="ctr">
                    <a:lnL>
                      <a:noFill/>
                    </a:lnL>
                    <a:lnR>
                      <a:noFill/>
                    </a:lnR>
                    <a:lnT>
                      <a:noFill/>
                    </a:lnT>
                    <a:lnB>
                      <a:noFill/>
                    </a:lnB>
                    <a:noFill/>
                  </a:tcPr>
                </a:tc>
                <a:tc>
                  <a:txBody>
                    <a:bodyPr/>
                    <a:lstStyle/>
                    <a:p>
                      <a:r>
                        <a:rPr lang="en-IN" sz="1600">
                          <a:latin typeface="Times New Roman" panose="02020603050405020304" pitchFamily="18" charset="0"/>
                          <a:cs typeface="Times New Roman" panose="02020603050405020304" pitchFamily="18" charset="0"/>
                        </a:rPr>
                        <a:t>2022</a:t>
                      </a:r>
                    </a:p>
                  </a:txBody>
                  <a:tcPr anchor="ctr">
                    <a:lnL>
                      <a:noFill/>
                    </a:lnL>
                    <a:lnR>
                      <a:noFill/>
                    </a:lnR>
                    <a:lnT>
                      <a:noFill/>
                    </a:lnT>
                    <a:lnB>
                      <a:noFill/>
                    </a:lnB>
                    <a:noFill/>
                  </a:tcPr>
                </a:tc>
                <a:tc>
                  <a:txBody>
                    <a:bodyPr/>
                    <a:lstStyle/>
                    <a:p>
                      <a:r>
                        <a:rPr lang="en-US" sz="1600" dirty="0">
                          <a:latin typeface="Times New Roman" panose="02020603050405020304" pitchFamily="18" charset="0"/>
                          <a:cs typeface="Times New Roman" panose="02020603050405020304" pitchFamily="18" charset="0"/>
                        </a:rPr>
                        <a:t>Developed an IoT-based solution for remote monitoring but had response delay issues.</a:t>
                      </a:r>
                    </a:p>
                  </a:txBody>
                  <a:tcPr anchor="ctr">
                    <a:lnL>
                      <a:noFill/>
                    </a:lnL>
                    <a:lnR>
                      <a:noFill/>
                    </a:lnR>
                    <a:lnT>
                      <a:noFill/>
                    </a:lnT>
                    <a:lnB>
                      <a:noFill/>
                    </a:lnB>
                    <a:noFill/>
                  </a:tcPr>
                </a:tc>
                <a:extLst>
                  <a:ext uri="{0D108BD9-81ED-4DB2-BD59-A6C34878D82A}">
                    <a16:rowId xmlns:a16="http://schemas.microsoft.com/office/drawing/2014/main" val="2270961754"/>
                  </a:ext>
                </a:extLst>
              </a:tr>
            </a:tbl>
          </a:graphicData>
        </a:graphic>
      </p:graphicFrame>
    </p:spTree>
    <p:extLst>
      <p:ext uri="{BB962C8B-B14F-4D97-AF65-F5344CB8AC3E}">
        <p14:creationId xmlns:p14="http://schemas.microsoft.com/office/powerpoint/2010/main" val="3461147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sz="2800" b="1" dirty="0">
                <a:latin typeface="Times New Roman" panose="02020603050405020304" pitchFamily="18" charset="0"/>
                <a:cs typeface="Times New Roman" panose="02020603050405020304" pitchFamily="18" charset="0"/>
              </a:rPr>
              <a:t>EXISTING METHOD</a:t>
            </a:r>
          </a:p>
        </p:txBody>
      </p:sp>
      <p:sp>
        <p:nvSpPr>
          <p:cNvPr id="3" name="Content Placeholder 2"/>
          <p:cNvSpPr>
            <a:spLocks noGrp="1"/>
          </p:cNvSpPr>
          <p:nvPr>
            <p:ph idx="1"/>
          </p:nvPr>
        </p:nvSpPr>
        <p:spPr>
          <a:xfrm>
            <a:off x="838200" y="1690688"/>
            <a:ext cx="10515600" cy="4486275"/>
          </a:xfrm>
        </p:spPr>
        <p:txBody>
          <a:bodyPr>
            <a:normAutofit/>
          </a:bodyPr>
          <a:lstStyle/>
          <a:p>
            <a:pPr marL="0" indent="0" algn="just">
              <a:buNone/>
            </a:pPr>
            <a:r>
              <a:rPr lang="en-IN" sz="1800" dirty="0">
                <a:latin typeface="Times New Roman" panose="02020603050405020304" pitchFamily="18" charset="0"/>
                <a:cs typeface="Times New Roman" panose="02020603050405020304" pitchFamily="18" charset="0"/>
              </a:rPr>
              <a:t>Existing EEG methods utilize Convolutional Neural Networks (CNN) and Recurrent Neural Networks (RNN) to extract features from EEG signals. CNN-RNN extracts spatial and temporal features, achieving 85% accuracy.</a:t>
            </a:r>
          </a:p>
        </p:txBody>
      </p:sp>
    </p:spTree>
    <p:extLst>
      <p:ext uri="{BB962C8B-B14F-4D97-AF65-F5344CB8AC3E}">
        <p14:creationId xmlns:p14="http://schemas.microsoft.com/office/powerpoint/2010/main" val="2494938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normAutofit/>
          </a:bodyPr>
          <a:lstStyle/>
          <a:p>
            <a:r>
              <a:rPr lang="en-IN" sz="2800" b="1" dirty="0">
                <a:latin typeface="Times New Roman" panose="02020603050405020304" pitchFamily="18" charset="0"/>
                <a:cs typeface="Times New Roman" panose="02020603050405020304" pitchFamily="18" charset="0"/>
              </a:rPr>
              <a:t>PROPOSED METHOD</a:t>
            </a:r>
          </a:p>
        </p:txBody>
      </p:sp>
      <p:sp>
        <p:nvSpPr>
          <p:cNvPr id="3" name="Content Placeholder 2"/>
          <p:cNvSpPr>
            <a:spLocks noGrp="1"/>
          </p:cNvSpPr>
          <p:nvPr>
            <p:ph idx="1"/>
          </p:nvPr>
        </p:nvSpPr>
        <p:spPr>
          <a:xfrm>
            <a:off x="838200" y="1091682"/>
            <a:ext cx="10515600" cy="5085281"/>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proposed system integrates CNN with DWT to extract multi-resolution features, which improves the model's ability to adapt to various data patterns and enhances its performance in dynamic scenarios. This hybrid approach aims to deliver high accuracy, precision, and sensitivity in emotion recognition tasks.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0331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F447-1A23-DB97-ADEF-7C116B52D39A}"/>
              </a:ext>
            </a:extLst>
          </p:cNvPr>
          <p:cNvSpPr>
            <a:spLocks noGrp="1"/>
          </p:cNvSpPr>
          <p:nvPr>
            <p:ph type="title"/>
          </p:nvPr>
        </p:nvSpPr>
        <p:spPr/>
        <p:txBody>
          <a:bodyPr>
            <a:normAutofit/>
          </a:bodyPr>
          <a:lstStyle/>
          <a:p>
            <a:r>
              <a:rPr lang="en-IN" altLang="en-US" sz="2800" b="1" dirty="0">
                <a:latin typeface="Times New Roman" panose="02020603050405020304" charset="0"/>
                <a:cs typeface="Times New Roman" panose="02020603050405020304" charset="0"/>
              </a:rPr>
              <a:t>BLOCK DIAGRAM/FLOW OF PROPOSED METHOD</a:t>
            </a:r>
            <a:br>
              <a:rPr lang="en-IN" altLang="en-US" sz="2800" b="1" dirty="0">
                <a:latin typeface="Times New Roman" panose="02020603050405020304" charset="0"/>
                <a:cs typeface="Times New Roman" panose="02020603050405020304" charset="0"/>
              </a:rPr>
            </a:br>
            <a:endParaRPr lang="en-IN" sz="2800" dirty="0"/>
          </a:p>
        </p:txBody>
      </p:sp>
      <p:graphicFrame>
        <p:nvGraphicFramePr>
          <p:cNvPr id="7" name="Content Placeholder 6">
            <a:extLst>
              <a:ext uri="{FF2B5EF4-FFF2-40B4-BE49-F238E27FC236}">
                <a16:creationId xmlns:a16="http://schemas.microsoft.com/office/drawing/2014/main" id="{E1EA1319-8DAA-8EB5-9FDF-1A7839F95A36}"/>
              </a:ext>
            </a:extLst>
          </p:cNvPr>
          <p:cNvGraphicFramePr>
            <a:graphicFrameLocks noGrp="1"/>
          </p:cNvGraphicFramePr>
          <p:nvPr>
            <p:ph idx="1"/>
            <p:extLst>
              <p:ext uri="{D42A27DB-BD31-4B8C-83A1-F6EECF244321}">
                <p14:modId xmlns:p14="http://schemas.microsoft.com/office/powerpoint/2010/main" val="21547628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5139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C8946-19E2-4FC2-4D0C-AFA15838C5FA}"/>
              </a:ext>
            </a:extLst>
          </p:cNvPr>
          <p:cNvSpPr>
            <a:spLocks noGrp="1"/>
          </p:cNvSpPr>
          <p:nvPr>
            <p:ph type="title"/>
          </p:nvPr>
        </p:nvSpPr>
        <p:spPr/>
        <p:txBody>
          <a:bodyPr>
            <a:normAutofit/>
          </a:bodyPr>
          <a:lstStyle/>
          <a:p>
            <a:r>
              <a:rPr lang="en-IN" altLang="en-US" sz="2800" b="1" dirty="0">
                <a:latin typeface="Times New Roman" panose="02020603050405020304" charset="0"/>
                <a:cs typeface="Times New Roman" panose="02020603050405020304" charset="0"/>
              </a:rPr>
              <a:t>PROPOSED METHODOLOGY EXPLANATION</a:t>
            </a:r>
            <a:br>
              <a:rPr lang="en-IN" altLang="en-US" sz="2800" b="1" dirty="0">
                <a:latin typeface="Times New Roman" panose="02020603050405020304" charset="0"/>
                <a:cs typeface="Times New Roman" panose="02020603050405020304" charset="0"/>
              </a:rPr>
            </a:br>
            <a:endParaRPr lang="en-IN" sz="2800" dirty="0"/>
          </a:p>
        </p:txBody>
      </p:sp>
      <p:sp>
        <p:nvSpPr>
          <p:cNvPr id="3" name="Content Placeholder 2">
            <a:extLst>
              <a:ext uri="{FF2B5EF4-FFF2-40B4-BE49-F238E27FC236}">
                <a16:creationId xmlns:a16="http://schemas.microsoft.com/office/drawing/2014/main" id="{5D7FE36B-53E1-E934-B8F8-3316B7A5573D}"/>
              </a:ext>
            </a:extLst>
          </p:cNvPr>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Collect and Clean EEG Data</a:t>
            </a:r>
            <a:r>
              <a:rPr lang="en-US" sz="2200" dirty="0">
                <a:latin typeface="Times New Roman" panose="02020603050405020304" pitchFamily="18" charset="0"/>
                <a:cs typeface="Times New Roman" panose="02020603050405020304" pitchFamily="18" charset="0"/>
              </a:rPr>
              <a:t> – Record brain signals, remove noise, and prepare data.</a:t>
            </a:r>
          </a:p>
          <a:p>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Extract Features with DWT</a:t>
            </a:r>
            <a:r>
              <a:rPr lang="en-US" sz="2200" dirty="0">
                <a:latin typeface="Times New Roman" panose="02020603050405020304" pitchFamily="18" charset="0"/>
                <a:cs typeface="Times New Roman" panose="02020603050405020304" pitchFamily="18" charset="0"/>
              </a:rPr>
              <a:t> – Break EEG signals into five frequency bands and get useful features.</a:t>
            </a:r>
          </a:p>
          <a:p>
            <a:r>
              <a:rPr lang="en-US" sz="2200" b="1" dirty="0">
                <a:latin typeface="Times New Roman" panose="02020603050405020304" pitchFamily="18" charset="0"/>
                <a:cs typeface="Times New Roman" panose="02020603050405020304" pitchFamily="18" charset="0"/>
              </a:rPr>
              <a:t>Use CNN for Learning</a:t>
            </a:r>
            <a:r>
              <a:rPr lang="en-US" sz="2200" dirty="0">
                <a:latin typeface="Times New Roman" panose="02020603050405020304" pitchFamily="18" charset="0"/>
                <a:cs typeface="Times New Roman" panose="02020603050405020304" pitchFamily="18" charset="0"/>
              </a:rPr>
              <a:t> – Apply layers to find patterns in the EEG data.</a:t>
            </a:r>
          </a:p>
          <a:p>
            <a:r>
              <a:rPr lang="en-US" sz="2200" b="1" dirty="0">
                <a:latin typeface="Times New Roman" panose="02020603050405020304" pitchFamily="18" charset="0"/>
                <a:cs typeface="Times New Roman" panose="02020603050405020304" pitchFamily="18" charset="0"/>
              </a:rPr>
              <a:t>Classify Emotions</a:t>
            </a:r>
            <a:r>
              <a:rPr lang="en-US" sz="2200" dirty="0">
                <a:latin typeface="Times New Roman" panose="02020603050405020304" pitchFamily="18" charset="0"/>
                <a:cs typeface="Times New Roman" panose="02020603050405020304" pitchFamily="18" charset="0"/>
              </a:rPr>
              <a:t> – Identify emotions like Happy, Sad, Stress, and Relaxed using </a:t>
            </a:r>
            <a:r>
              <a:rPr lang="en-US" sz="2200" dirty="0" err="1">
                <a:latin typeface="Times New Roman" panose="02020603050405020304" pitchFamily="18" charset="0"/>
                <a:cs typeface="Times New Roman" panose="02020603050405020304" pitchFamily="18" charset="0"/>
              </a:rPr>
              <a:t>softmax</a:t>
            </a:r>
            <a:r>
              <a:rPr lang="en-US" sz="2200" dirty="0">
                <a:latin typeface="Times New Roman" panose="02020603050405020304" pitchFamily="18" charset="0"/>
                <a:cs typeface="Times New Roman" panose="02020603050405020304" pitchFamily="18" charset="0"/>
              </a:rPr>
              <a:t>.</a:t>
            </a:r>
          </a:p>
          <a:p>
            <a:r>
              <a:rPr lang="en-US" sz="2200" b="1" dirty="0">
                <a:latin typeface="Times New Roman" panose="02020603050405020304" pitchFamily="18" charset="0"/>
                <a:cs typeface="Times New Roman" panose="02020603050405020304" pitchFamily="18" charset="0"/>
              </a:rPr>
              <a:t>Check Performance</a:t>
            </a:r>
            <a:r>
              <a:rPr lang="en-US" sz="2200" dirty="0">
                <a:latin typeface="Times New Roman" panose="02020603050405020304" pitchFamily="18" charset="0"/>
                <a:cs typeface="Times New Roman" panose="02020603050405020304" pitchFamily="18" charset="0"/>
              </a:rPr>
              <a:t> – Measure accuracy and improve the model.</a:t>
            </a:r>
          </a:p>
          <a:p>
            <a:r>
              <a:rPr lang="en-US" sz="2200" b="1" dirty="0">
                <a:latin typeface="Times New Roman" panose="02020603050405020304" pitchFamily="18" charset="0"/>
                <a:cs typeface="Times New Roman" panose="02020603050405020304" pitchFamily="18" charset="0"/>
              </a:rPr>
              <a:t>Use in Real-Time</a:t>
            </a:r>
            <a:r>
              <a:rPr lang="en-US" sz="2200" dirty="0">
                <a:latin typeface="Times New Roman" panose="02020603050405020304" pitchFamily="18" charset="0"/>
                <a:cs typeface="Times New Roman" panose="02020603050405020304" pitchFamily="18" charset="0"/>
              </a:rPr>
              <a:t> – Apply for mental health.</a:t>
            </a:r>
            <a:endParaRPr lang="en-IN" dirty="0"/>
          </a:p>
        </p:txBody>
      </p:sp>
    </p:spTree>
    <p:extLst>
      <p:ext uri="{BB962C8B-B14F-4D97-AF65-F5344CB8AC3E}">
        <p14:creationId xmlns:p14="http://schemas.microsoft.com/office/powerpoint/2010/main" val="372869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E9A9B-27F7-5CCF-1884-4CED9C300E84}"/>
              </a:ext>
            </a:extLst>
          </p:cNvPr>
          <p:cNvSpPr>
            <a:spLocks noGrp="1"/>
          </p:cNvSpPr>
          <p:nvPr>
            <p:ph type="title"/>
          </p:nvPr>
        </p:nvSpPr>
        <p:spPr/>
        <p:txBody>
          <a:bodyPr>
            <a:normAutofit/>
          </a:bodyPr>
          <a:lstStyle/>
          <a:p>
            <a:r>
              <a:rPr lang="en-IN" altLang="en-US" sz="2800" b="1" dirty="0">
                <a:latin typeface="Times New Roman" panose="02020603050405020304" charset="0"/>
                <a:cs typeface="Times New Roman" panose="02020603050405020304" charset="0"/>
              </a:rPr>
              <a:t>PLAN FOR IMPLEMENTATION</a:t>
            </a:r>
            <a:br>
              <a:rPr lang="en-IN" altLang="en-US" sz="2800" b="1" dirty="0">
                <a:latin typeface="Times New Roman" panose="02020603050405020304" charset="0"/>
                <a:cs typeface="Times New Roman" panose="02020603050405020304" charset="0"/>
              </a:rPr>
            </a:br>
            <a:endParaRPr lang="en-IN" sz="2800" dirty="0"/>
          </a:p>
        </p:txBody>
      </p:sp>
      <p:sp>
        <p:nvSpPr>
          <p:cNvPr id="3" name="Content Placeholder 2">
            <a:extLst>
              <a:ext uri="{FF2B5EF4-FFF2-40B4-BE49-F238E27FC236}">
                <a16:creationId xmlns:a16="http://schemas.microsoft.com/office/drawing/2014/main" id="{41175532-C19B-DD9D-0FA9-7B6563680449}"/>
              </a:ext>
            </a:extLst>
          </p:cNvPr>
          <p:cNvSpPr>
            <a:spLocks noGrp="1"/>
          </p:cNvSpPr>
          <p:nvPr>
            <p:ph idx="1"/>
          </p:nvPr>
        </p:nvSpPr>
        <p:spPr/>
        <p:txBody>
          <a:bodyPr/>
          <a:lstStyle/>
          <a:p>
            <a:pPr algn="l">
              <a:buFont typeface="Arial" panose="020B0604020202020204" pitchFamily="34" charset="0"/>
              <a:buChar char="•"/>
            </a:pPr>
            <a:r>
              <a:rPr lang="en-US" i="0" dirty="0">
                <a:solidFill>
                  <a:srgbClr val="0D0D0D"/>
                </a:solidFill>
                <a:effectLst/>
                <a:latin typeface="Times New Roman" panose="02020603050405020304" pitchFamily="18" charset="0"/>
                <a:cs typeface="Times New Roman" panose="02020603050405020304" pitchFamily="18" charset="0"/>
              </a:rPr>
              <a:t>Phase 1: </a:t>
            </a:r>
            <a:r>
              <a:rPr lang="en-IN" dirty="0">
                <a:latin typeface="Times New Roman" panose="02020603050405020304" pitchFamily="18" charset="0"/>
                <a:cs typeface="Times New Roman" panose="02020603050405020304" pitchFamily="18" charset="0"/>
              </a:rPr>
              <a:t>Collecting Datasets</a:t>
            </a:r>
          </a:p>
          <a:p>
            <a:pPr algn="l">
              <a:buFont typeface="Arial" panose="020B0604020202020204" pitchFamily="34" charset="0"/>
              <a:buChar char="•"/>
            </a:pPr>
            <a:r>
              <a:rPr lang="en-US" i="0" dirty="0">
                <a:solidFill>
                  <a:srgbClr val="0D0D0D"/>
                </a:solidFill>
                <a:effectLst/>
                <a:latin typeface="Times New Roman" panose="02020603050405020304" pitchFamily="18" charset="0"/>
                <a:cs typeface="Times New Roman" panose="02020603050405020304" pitchFamily="18" charset="0"/>
              </a:rPr>
              <a:t>Phase 2: </a:t>
            </a:r>
            <a:r>
              <a:rPr lang="en-IN" dirty="0">
                <a:latin typeface="Times New Roman" panose="02020603050405020304" pitchFamily="18" charset="0"/>
                <a:cs typeface="Times New Roman" panose="02020603050405020304" pitchFamily="18" charset="0"/>
              </a:rPr>
              <a:t>Preprocessing Data</a:t>
            </a:r>
          </a:p>
          <a:p>
            <a:pPr algn="l">
              <a:buFont typeface="Arial" panose="020B0604020202020204" pitchFamily="34" charset="0"/>
              <a:buChar char="•"/>
            </a:pPr>
            <a:r>
              <a:rPr lang="en-US" i="0" dirty="0">
                <a:solidFill>
                  <a:srgbClr val="0D0D0D"/>
                </a:solidFill>
                <a:effectLst/>
                <a:latin typeface="Times New Roman" panose="02020603050405020304" pitchFamily="18" charset="0"/>
                <a:cs typeface="Times New Roman" panose="02020603050405020304" pitchFamily="18" charset="0"/>
              </a:rPr>
              <a:t>Phase 3: </a:t>
            </a:r>
            <a:r>
              <a:rPr lang="en-IN" dirty="0">
                <a:latin typeface="Times New Roman" panose="02020603050405020304" pitchFamily="18" charset="0"/>
                <a:cs typeface="Times New Roman" panose="02020603050405020304" pitchFamily="18" charset="0"/>
              </a:rPr>
              <a:t>Building Emotion Models</a:t>
            </a:r>
          </a:p>
          <a:p>
            <a:pPr algn="l">
              <a:buFont typeface="Arial" panose="020B0604020202020204" pitchFamily="34" charset="0"/>
              <a:buChar char="•"/>
            </a:pPr>
            <a:r>
              <a:rPr lang="en-US" i="0" dirty="0">
                <a:solidFill>
                  <a:srgbClr val="0D0D0D"/>
                </a:solidFill>
                <a:effectLst/>
                <a:latin typeface="Times New Roman" panose="02020603050405020304" pitchFamily="18" charset="0"/>
                <a:cs typeface="Times New Roman" panose="02020603050405020304" pitchFamily="18" charset="0"/>
              </a:rPr>
              <a:t>Phase 4: </a:t>
            </a:r>
            <a:r>
              <a:rPr lang="en-IN" dirty="0">
                <a:latin typeface="Times New Roman" panose="02020603050405020304" pitchFamily="18" charset="0"/>
                <a:cs typeface="Times New Roman" panose="02020603050405020304" pitchFamily="18" charset="0"/>
              </a:rPr>
              <a:t>Training the Models</a:t>
            </a:r>
          </a:p>
          <a:p>
            <a:pPr marL="0" marR="0" lvl="0" indent="0" algn="l" defTabSz="914400" rtl="0" eaLnBrk="0" fontAlgn="base" latinLnBrk="0" hangingPunct="0">
              <a:lnSpc>
                <a:spcPct val="100000"/>
              </a:lnSpc>
              <a:spcBef>
                <a:spcPct val="0"/>
              </a:spcBef>
              <a:spcAft>
                <a:spcPct val="0"/>
              </a:spcAft>
              <a:buClrTx/>
              <a:buSzTx/>
              <a:buFontTx/>
              <a:buChar char="•"/>
              <a:tabLst/>
            </a:pPr>
            <a:r>
              <a:rPr lang="en-US" i="0" dirty="0">
                <a:solidFill>
                  <a:srgbClr val="0D0D0D"/>
                </a:solidFill>
                <a:effectLst/>
                <a:latin typeface="Times New Roman" panose="02020603050405020304" pitchFamily="18" charset="0"/>
                <a:cs typeface="Times New Roman" panose="02020603050405020304" pitchFamily="18" charset="0"/>
              </a:rPr>
              <a:t> Phase 5: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Models</a:t>
            </a:r>
          </a:p>
          <a:p>
            <a:r>
              <a:rPr lang="en-US" i="0" dirty="0">
                <a:solidFill>
                  <a:srgbClr val="0D0D0D"/>
                </a:solidFill>
                <a:effectLst/>
                <a:latin typeface="Times New Roman" panose="02020603050405020304" pitchFamily="18" charset="0"/>
                <a:cs typeface="Times New Roman" panose="02020603050405020304" pitchFamily="18" charset="0"/>
              </a:rPr>
              <a:t>Phase 6: </a:t>
            </a:r>
            <a:r>
              <a:rPr lang="en-IN" dirty="0">
                <a:latin typeface="Times New Roman" panose="02020603050405020304" pitchFamily="18" charset="0"/>
                <a:cs typeface="Times New Roman" panose="02020603050405020304" pitchFamily="18" charset="0"/>
              </a:rPr>
              <a:t>Making Predictions</a:t>
            </a:r>
          </a:p>
          <a:p>
            <a:pPr marL="0" indent="0" algn="l">
              <a:buNone/>
            </a:pPr>
            <a:endParaRPr lang="en-IN" dirty="0"/>
          </a:p>
        </p:txBody>
      </p:sp>
    </p:spTree>
    <p:extLst>
      <p:ext uri="{BB962C8B-B14F-4D97-AF65-F5344CB8AC3E}">
        <p14:creationId xmlns:p14="http://schemas.microsoft.com/office/powerpoint/2010/main" val="241532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F34A0-E685-BC23-A6FE-F16E7E46AEC7}"/>
              </a:ext>
            </a:extLst>
          </p:cNvPr>
          <p:cNvSpPr>
            <a:spLocks noGrp="1"/>
          </p:cNvSpPr>
          <p:nvPr>
            <p:ph type="title"/>
          </p:nvPr>
        </p:nvSpPr>
        <p:spPr>
          <a:xfrm>
            <a:off x="838200" y="521706"/>
            <a:ext cx="10515600" cy="903838"/>
          </a:xfrm>
        </p:spPr>
        <p:txBody>
          <a:bodyPr>
            <a:normAutofit/>
          </a:bodyPr>
          <a:lstStyle/>
          <a:p>
            <a:r>
              <a:rPr lang="en-GB" altLang="en-US" sz="2800" b="1" dirty="0">
                <a:latin typeface="Times New Roman" panose="02020603050405020304" charset="0"/>
                <a:cs typeface="Times New Roman" panose="02020603050405020304" charset="0"/>
              </a:rPr>
              <a:t>EXPECTED RESULTS</a:t>
            </a:r>
            <a:br>
              <a:rPr lang="en-IN" altLang="en-US" sz="2800" b="1" dirty="0">
                <a:latin typeface="Times New Roman" panose="02020603050405020304" charset="0"/>
                <a:cs typeface="Times New Roman" panose="02020603050405020304" charset="0"/>
              </a:rPr>
            </a:br>
            <a:endParaRPr lang="en-IN" sz="2800" dirty="0"/>
          </a:p>
        </p:txBody>
      </p:sp>
      <p:sp>
        <p:nvSpPr>
          <p:cNvPr id="4" name="Rectangle 1">
            <a:extLst>
              <a:ext uri="{FF2B5EF4-FFF2-40B4-BE49-F238E27FC236}">
                <a16:creationId xmlns:a16="http://schemas.microsoft.com/office/drawing/2014/main" id="{7139C596-2586-A17C-4F32-DE704D604AB6}"/>
              </a:ext>
            </a:extLst>
          </p:cNvPr>
          <p:cNvSpPr>
            <a:spLocks noGrp="1" noChangeArrowheads="1"/>
          </p:cNvSpPr>
          <p:nvPr>
            <p:ph idx="1"/>
          </p:nvPr>
        </p:nvSpPr>
        <p:spPr bwMode="auto">
          <a:xfrm>
            <a:off x="838200" y="1425544"/>
            <a:ext cx="10515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Emotion Classification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application predicts emotions (Happy, Sad, Angry, Relaxed, Fear,     Excited, Neutral)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EEG data with high accuracy.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Model Performance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modelsdeliver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fast predictions with minimal computational resources.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Predictions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application processes new EEG data and generates emotion predictions instantly.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application provides clear and understandable feedback on predicted emotions, improving user experience</a:t>
            </a:r>
          </a:p>
        </p:txBody>
      </p:sp>
    </p:spTree>
    <p:extLst>
      <p:ext uri="{BB962C8B-B14F-4D97-AF65-F5344CB8AC3E}">
        <p14:creationId xmlns:p14="http://schemas.microsoft.com/office/powerpoint/2010/main" val="462695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1212</TotalTime>
  <Words>740</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OBJECTIVES</vt:lpstr>
      <vt:lpstr>Literature Review Table</vt:lpstr>
      <vt:lpstr>EXISTING METHOD</vt:lpstr>
      <vt:lpstr>PROPOSED METHOD</vt:lpstr>
      <vt:lpstr>BLOCK DIAGRAM/FLOW OF PROPOSED METHOD </vt:lpstr>
      <vt:lpstr>PROPOSED METHODOLOGY EXPLANATION </vt:lpstr>
      <vt:lpstr>PLAN FOR IMPLEMENTATION </vt:lpstr>
      <vt:lpstr>EXPECTED RESULTS </vt:lpstr>
      <vt:lpstr>PROJECT MODULE COMPLETION STATUS </vt:lpstr>
      <vt:lpstr>ADVANTAGES:</vt:lpstr>
      <vt:lpstr>APPLICATION: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Ragavi Sasikumar</cp:lastModifiedBy>
  <cp:revision>23</cp:revision>
  <dcterms:created xsi:type="dcterms:W3CDTF">2025-01-19T09:49:06Z</dcterms:created>
  <dcterms:modified xsi:type="dcterms:W3CDTF">2025-02-07T09:11:21Z</dcterms:modified>
</cp:coreProperties>
</file>