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65" r:id="rId4"/>
    <p:sldId id="266" r:id="rId5"/>
    <p:sldId id="267" r:id="rId6"/>
    <p:sldId id="268" r:id="rId7"/>
    <p:sldId id="269" r:id="rId8"/>
    <p:sldId id="270" r:id="rId9"/>
    <p:sldId id="271" r:id="rId10"/>
    <p:sldId id="272" r:id="rId11"/>
    <p:sldId id="257" r:id="rId12"/>
    <p:sldId id="278" r:id="rId13"/>
    <p:sldId id="258" r:id="rId14"/>
    <p:sldId id="274" r:id="rId15"/>
    <p:sldId id="279" r:id="rId16"/>
    <p:sldId id="261" r:id="rId17"/>
    <p:sldId id="262" r:id="rId18"/>
    <p:sldId id="277" r:id="rId19"/>
    <p:sldId id="264"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9180C-318A-4DD0-9446-77D807133797}" v="34" dt="2024-08-11T15:27:28.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ha marirajan" userId="d2de8bd7d7e8a854" providerId="LiveId" clId="{8EC9180C-318A-4DD0-9446-77D807133797}"/>
    <pc:docChg chg="undo custSel addSld delSld modSld sldOrd">
      <pc:chgData name="swetha marirajan" userId="d2de8bd7d7e8a854" providerId="LiveId" clId="{8EC9180C-318A-4DD0-9446-77D807133797}" dt="2024-08-11T18:12:26.352" v="1324" actId="1036"/>
      <pc:docMkLst>
        <pc:docMk/>
      </pc:docMkLst>
      <pc:sldChg chg="addSp delSp modSp mod ord">
        <pc:chgData name="swetha marirajan" userId="d2de8bd7d7e8a854" providerId="LiveId" clId="{8EC9180C-318A-4DD0-9446-77D807133797}" dt="2024-08-11T16:37:27.421" v="1239" actId="1076"/>
        <pc:sldMkLst>
          <pc:docMk/>
          <pc:sldMk cId="2503856446" sldId="257"/>
        </pc:sldMkLst>
        <pc:spChg chg="add mod">
          <ac:chgData name="swetha marirajan" userId="d2de8bd7d7e8a854" providerId="LiveId" clId="{8EC9180C-318A-4DD0-9446-77D807133797}" dt="2024-08-11T16:37:16.302" v="1238" actId="1076"/>
          <ac:spMkLst>
            <pc:docMk/>
            <pc:sldMk cId="2503856446" sldId="257"/>
            <ac:spMk id="2" creationId="{767E9B70-92A5-9C3C-D2E2-E8921991C4C2}"/>
          </ac:spMkLst>
        </pc:spChg>
        <pc:spChg chg="del mod">
          <ac:chgData name="swetha marirajan" userId="d2de8bd7d7e8a854" providerId="LiveId" clId="{8EC9180C-318A-4DD0-9446-77D807133797}" dt="2024-08-11T15:27:00.464" v="1179"/>
          <ac:spMkLst>
            <pc:docMk/>
            <pc:sldMk cId="2503856446" sldId="257"/>
            <ac:spMk id="3" creationId="{DB3D8D58-21E2-C6EB-C303-0E356AB519B8}"/>
          </ac:spMkLst>
        </pc:spChg>
        <pc:spChg chg="mod">
          <ac:chgData name="swetha marirajan" userId="d2de8bd7d7e8a854" providerId="LiveId" clId="{8EC9180C-318A-4DD0-9446-77D807133797}" dt="2024-08-11T16:37:27.421" v="1239" actId="1076"/>
          <ac:spMkLst>
            <pc:docMk/>
            <pc:sldMk cId="2503856446" sldId="257"/>
            <ac:spMk id="5" creationId="{5E07955A-5B63-7EA6-6F76-96AE194961ED}"/>
          </ac:spMkLst>
        </pc:spChg>
        <pc:spChg chg="add mod">
          <ac:chgData name="swetha marirajan" userId="d2de8bd7d7e8a854" providerId="LiveId" clId="{8EC9180C-318A-4DD0-9446-77D807133797}" dt="2024-08-11T16:37:16.302" v="1238" actId="1076"/>
          <ac:spMkLst>
            <pc:docMk/>
            <pc:sldMk cId="2503856446" sldId="257"/>
            <ac:spMk id="6" creationId="{1AB929D2-4208-2184-14EB-030205199486}"/>
          </ac:spMkLst>
        </pc:spChg>
        <pc:spChg chg="add mod">
          <ac:chgData name="swetha marirajan" userId="d2de8bd7d7e8a854" providerId="LiveId" clId="{8EC9180C-318A-4DD0-9446-77D807133797}" dt="2024-08-11T16:37:16.302" v="1238" actId="1076"/>
          <ac:spMkLst>
            <pc:docMk/>
            <pc:sldMk cId="2503856446" sldId="257"/>
            <ac:spMk id="7" creationId="{6A7A914F-A680-1301-042E-D25FDF685256}"/>
          </ac:spMkLst>
        </pc:spChg>
        <pc:spChg chg="add mod">
          <ac:chgData name="swetha marirajan" userId="d2de8bd7d7e8a854" providerId="LiveId" clId="{8EC9180C-318A-4DD0-9446-77D807133797}" dt="2024-08-11T16:37:16.302" v="1238" actId="1076"/>
          <ac:spMkLst>
            <pc:docMk/>
            <pc:sldMk cId="2503856446" sldId="257"/>
            <ac:spMk id="8" creationId="{F156BDD3-8587-1BC2-9D85-D11D091B5255}"/>
          </ac:spMkLst>
        </pc:spChg>
        <pc:spChg chg="add mod">
          <ac:chgData name="swetha marirajan" userId="d2de8bd7d7e8a854" providerId="LiveId" clId="{8EC9180C-318A-4DD0-9446-77D807133797}" dt="2024-08-11T16:37:16.302" v="1238" actId="1076"/>
          <ac:spMkLst>
            <pc:docMk/>
            <pc:sldMk cId="2503856446" sldId="257"/>
            <ac:spMk id="9" creationId="{8718535B-34A3-56D9-DD27-EE98DF62728C}"/>
          </ac:spMkLst>
        </pc:spChg>
        <pc:spChg chg="add mod">
          <ac:chgData name="swetha marirajan" userId="d2de8bd7d7e8a854" providerId="LiveId" clId="{8EC9180C-318A-4DD0-9446-77D807133797}" dt="2024-08-11T16:37:16.302" v="1238" actId="1076"/>
          <ac:spMkLst>
            <pc:docMk/>
            <pc:sldMk cId="2503856446" sldId="257"/>
            <ac:spMk id="10" creationId="{0CFD696E-3F32-80A2-3BE7-237311EB2C40}"/>
          </ac:spMkLst>
        </pc:spChg>
        <pc:spChg chg="add mod">
          <ac:chgData name="swetha marirajan" userId="d2de8bd7d7e8a854" providerId="LiveId" clId="{8EC9180C-318A-4DD0-9446-77D807133797}" dt="2024-08-11T16:37:16.302" v="1238" actId="1076"/>
          <ac:spMkLst>
            <pc:docMk/>
            <pc:sldMk cId="2503856446" sldId="257"/>
            <ac:spMk id="11" creationId="{1A72EE6F-75E3-92AC-5F29-A5880B5AEC32}"/>
          </ac:spMkLst>
        </pc:spChg>
        <pc:spChg chg="add mod">
          <ac:chgData name="swetha marirajan" userId="d2de8bd7d7e8a854" providerId="LiveId" clId="{8EC9180C-318A-4DD0-9446-77D807133797}" dt="2024-08-11T16:37:16.302" v="1238" actId="1076"/>
          <ac:spMkLst>
            <pc:docMk/>
            <pc:sldMk cId="2503856446" sldId="257"/>
            <ac:spMk id="12" creationId="{52C44D3B-76D9-FCDF-71D3-518E4098EDD3}"/>
          </ac:spMkLst>
        </pc:spChg>
        <pc:spChg chg="add mod">
          <ac:chgData name="swetha marirajan" userId="d2de8bd7d7e8a854" providerId="LiveId" clId="{8EC9180C-318A-4DD0-9446-77D807133797}" dt="2024-08-11T16:37:16.302" v="1238" actId="1076"/>
          <ac:spMkLst>
            <pc:docMk/>
            <pc:sldMk cId="2503856446" sldId="257"/>
            <ac:spMk id="13" creationId="{F144BF3A-AE12-2FD4-E7B6-41A0AF4F2778}"/>
          </ac:spMkLst>
        </pc:spChg>
        <pc:spChg chg="add mod">
          <ac:chgData name="swetha marirajan" userId="d2de8bd7d7e8a854" providerId="LiveId" clId="{8EC9180C-318A-4DD0-9446-77D807133797}" dt="2024-08-11T16:37:16.302" v="1238" actId="1076"/>
          <ac:spMkLst>
            <pc:docMk/>
            <pc:sldMk cId="2503856446" sldId="257"/>
            <ac:spMk id="14" creationId="{D0E0892F-76C6-CA78-6086-F2A991F18713}"/>
          </ac:spMkLst>
        </pc:spChg>
        <pc:spChg chg="add mod">
          <ac:chgData name="swetha marirajan" userId="d2de8bd7d7e8a854" providerId="LiveId" clId="{8EC9180C-318A-4DD0-9446-77D807133797}" dt="2024-08-11T16:37:16.302" v="1238" actId="1076"/>
          <ac:spMkLst>
            <pc:docMk/>
            <pc:sldMk cId="2503856446" sldId="257"/>
            <ac:spMk id="15" creationId="{BD31E09E-61A7-A7BE-06F6-1C742083B29E}"/>
          </ac:spMkLst>
        </pc:spChg>
        <pc:spChg chg="add mod">
          <ac:chgData name="swetha marirajan" userId="d2de8bd7d7e8a854" providerId="LiveId" clId="{8EC9180C-318A-4DD0-9446-77D807133797}" dt="2024-08-11T16:37:16.302" v="1238" actId="1076"/>
          <ac:spMkLst>
            <pc:docMk/>
            <pc:sldMk cId="2503856446" sldId="257"/>
            <ac:spMk id="16" creationId="{194C4163-A1CF-0C8C-005F-4EBF7AF32E84}"/>
          </ac:spMkLst>
        </pc:spChg>
        <pc:spChg chg="add mod">
          <ac:chgData name="swetha marirajan" userId="d2de8bd7d7e8a854" providerId="LiveId" clId="{8EC9180C-318A-4DD0-9446-77D807133797}" dt="2024-08-11T16:37:16.302" v="1238" actId="1076"/>
          <ac:spMkLst>
            <pc:docMk/>
            <pc:sldMk cId="2503856446" sldId="257"/>
            <ac:spMk id="17" creationId="{528083BF-B409-EE31-3A71-F54980171F60}"/>
          </ac:spMkLst>
        </pc:spChg>
        <pc:picChg chg="add del mod">
          <ac:chgData name="swetha marirajan" userId="d2de8bd7d7e8a854" providerId="LiveId" clId="{8EC9180C-318A-4DD0-9446-77D807133797}" dt="2024-08-11T16:36:51.586" v="1237" actId="478"/>
          <ac:picMkLst>
            <pc:docMk/>
            <pc:sldMk cId="2503856446" sldId="257"/>
            <ac:picMk id="4" creationId="{865C6ABC-D0C5-6B60-BD66-A4B6E70656AB}"/>
          </ac:picMkLst>
        </pc:picChg>
      </pc:sldChg>
      <pc:sldChg chg="modSp mod">
        <pc:chgData name="swetha marirajan" userId="d2de8bd7d7e8a854" providerId="LiveId" clId="{8EC9180C-318A-4DD0-9446-77D807133797}" dt="2024-08-10T07:34:41.820" v="369" actId="113"/>
        <pc:sldMkLst>
          <pc:docMk/>
          <pc:sldMk cId="585220796" sldId="258"/>
        </pc:sldMkLst>
        <pc:spChg chg="mod">
          <ac:chgData name="swetha marirajan" userId="d2de8bd7d7e8a854" providerId="LiveId" clId="{8EC9180C-318A-4DD0-9446-77D807133797}" dt="2024-08-10T07:34:35.886" v="368" actId="113"/>
          <ac:spMkLst>
            <pc:docMk/>
            <pc:sldMk cId="585220796" sldId="258"/>
            <ac:spMk id="3" creationId="{35882DA3-7CC1-3538-C620-BE4CD63056F1}"/>
          </ac:spMkLst>
        </pc:spChg>
        <pc:spChg chg="mod">
          <ac:chgData name="swetha marirajan" userId="d2de8bd7d7e8a854" providerId="LiveId" clId="{8EC9180C-318A-4DD0-9446-77D807133797}" dt="2024-08-10T07:34:41.820" v="369" actId="113"/>
          <ac:spMkLst>
            <pc:docMk/>
            <pc:sldMk cId="585220796" sldId="258"/>
            <ac:spMk id="5" creationId="{7EFD09D6-764C-962E-41E5-0AFD26FC669C}"/>
          </ac:spMkLst>
        </pc:spChg>
      </pc:sldChg>
      <pc:sldChg chg="modSp del mod">
        <pc:chgData name="swetha marirajan" userId="d2de8bd7d7e8a854" providerId="LiveId" clId="{8EC9180C-318A-4DD0-9446-77D807133797}" dt="2024-08-11T16:42:07.436" v="1242" actId="47"/>
        <pc:sldMkLst>
          <pc:docMk/>
          <pc:sldMk cId="4284110930" sldId="259"/>
        </pc:sldMkLst>
        <pc:spChg chg="mod">
          <ac:chgData name="swetha marirajan" userId="d2de8bd7d7e8a854" providerId="LiveId" clId="{8EC9180C-318A-4DD0-9446-77D807133797}" dt="2024-08-10T07:35:59.624" v="380" actId="20577"/>
          <ac:spMkLst>
            <pc:docMk/>
            <pc:sldMk cId="4284110930" sldId="259"/>
            <ac:spMk id="5" creationId="{363B766A-16ED-6481-FBE0-6AF8D6274BD9}"/>
          </ac:spMkLst>
        </pc:spChg>
        <pc:spChg chg="mod">
          <ac:chgData name="swetha marirajan" userId="d2de8bd7d7e8a854" providerId="LiveId" clId="{8EC9180C-318A-4DD0-9446-77D807133797}" dt="2024-08-10T07:35:02.410" v="371" actId="113"/>
          <ac:spMkLst>
            <pc:docMk/>
            <pc:sldMk cId="4284110930" sldId="259"/>
            <ac:spMk id="7" creationId="{F1C131B2-CB01-5C02-45EF-8865556282AA}"/>
          </ac:spMkLst>
        </pc:spChg>
      </pc:sldChg>
      <pc:sldChg chg="del">
        <pc:chgData name="swetha marirajan" userId="d2de8bd7d7e8a854" providerId="LiveId" clId="{8EC9180C-318A-4DD0-9446-77D807133797}" dt="2024-08-10T09:49:29.238" v="738" actId="47"/>
        <pc:sldMkLst>
          <pc:docMk/>
          <pc:sldMk cId="2476306054" sldId="260"/>
        </pc:sldMkLst>
      </pc:sldChg>
      <pc:sldChg chg="addSp delSp modSp mod">
        <pc:chgData name="swetha marirajan" userId="d2de8bd7d7e8a854" providerId="LiveId" clId="{8EC9180C-318A-4DD0-9446-77D807133797}" dt="2024-08-11T17:17:28.293" v="1323" actId="1076"/>
        <pc:sldMkLst>
          <pc:docMk/>
          <pc:sldMk cId="667583799" sldId="261"/>
        </pc:sldMkLst>
        <pc:spChg chg="mod">
          <ac:chgData name="swetha marirajan" userId="d2de8bd7d7e8a854" providerId="LiveId" clId="{8EC9180C-318A-4DD0-9446-77D807133797}" dt="2024-08-11T17:17:28.293" v="1323" actId="1076"/>
          <ac:spMkLst>
            <pc:docMk/>
            <pc:sldMk cId="667583799" sldId="261"/>
            <ac:spMk id="3" creationId="{7EA5828E-23E8-3973-91A3-02564CBDC984}"/>
          </ac:spMkLst>
        </pc:spChg>
        <pc:spChg chg="add del mod">
          <ac:chgData name="swetha marirajan" userId="d2de8bd7d7e8a854" providerId="LiveId" clId="{8EC9180C-318A-4DD0-9446-77D807133797}" dt="2024-08-11T17:17:10.290" v="1322" actId="20577"/>
          <ac:spMkLst>
            <pc:docMk/>
            <pc:sldMk cId="667583799" sldId="261"/>
            <ac:spMk id="4" creationId="{2EF9C2C5-2666-8D00-F161-89330C0B622D}"/>
          </ac:spMkLst>
        </pc:spChg>
        <pc:spChg chg="mod">
          <ac:chgData name="swetha marirajan" userId="d2de8bd7d7e8a854" providerId="LiveId" clId="{8EC9180C-318A-4DD0-9446-77D807133797}" dt="2024-08-10T10:24:54.527" v="1123" actId="6549"/>
          <ac:spMkLst>
            <pc:docMk/>
            <pc:sldMk cId="667583799" sldId="261"/>
            <ac:spMk id="5" creationId="{B8ED0A2D-7A22-E2ED-48B6-B0277F193A23}"/>
          </ac:spMkLst>
        </pc:spChg>
        <pc:spChg chg="add del mod">
          <ac:chgData name="swetha marirajan" userId="d2de8bd7d7e8a854" providerId="LiveId" clId="{8EC9180C-318A-4DD0-9446-77D807133797}" dt="2024-08-11T17:16:28.619" v="1311" actId="478"/>
          <ac:spMkLst>
            <pc:docMk/>
            <pc:sldMk cId="667583799" sldId="261"/>
            <ac:spMk id="6" creationId="{47C5ADA3-F761-D996-AEA6-31773CE399BF}"/>
          </ac:spMkLst>
        </pc:spChg>
        <pc:spChg chg="add del mod">
          <ac:chgData name="swetha marirajan" userId="d2de8bd7d7e8a854" providerId="LiveId" clId="{8EC9180C-318A-4DD0-9446-77D807133797}" dt="2024-08-11T17:15:15.252" v="1304"/>
          <ac:spMkLst>
            <pc:docMk/>
            <pc:sldMk cId="667583799" sldId="261"/>
            <ac:spMk id="7" creationId="{31FD01D5-1395-B3A7-356A-54868CB379B1}"/>
          </ac:spMkLst>
        </pc:spChg>
        <pc:spChg chg="add del mod">
          <ac:chgData name="swetha marirajan" userId="d2de8bd7d7e8a854" providerId="LiveId" clId="{8EC9180C-318A-4DD0-9446-77D807133797}" dt="2024-08-11T17:15:15.252" v="1306"/>
          <ac:spMkLst>
            <pc:docMk/>
            <pc:sldMk cId="667583799" sldId="261"/>
            <ac:spMk id="9" creationId="{4D6C3003-591D-357C-1D75-CC6DB2EAD421}"/>
          </ac:spMkLst>
        </pc:spChg>
      </pc:sldChg>
      <pc:sldChg chg="modSp mod">
        <pc:chgData name="swetha marirajan" userId="d2de8bd7d7e8a854" providerId="LiveId" clId="{8EC9180C-318A-4DD0-9446-77D807133797}" dt="2024-08-11T15:41:09.960" v="1236" actId="113"/>
        <pc:sldMkLst>
          <pc:docMk/>
          <pc:sldMk cId="3396058865" sldId="262"/>
        </pc:sldMkLst>
        <pc:spChg chg="mod">
          <ac:chgData name="swetha marirajan" userId="d2de8bd7d7e8a854" providerId="LiveId" clId="{8EC9180C-318A-4DD0-9446-77D807133797}" dt="2024-08-11T15:40:39.655" v="1231" actId="1076"/>
          <ac:spMkLst>
            <pc:docMk/>
            <pc:sldMk cId="3396058865" sldId="262"/>
            <ac:spMk id="3" creationId="{BDF27F4E-9826-67B1-DD5D-C138344C297E}"/>
          </ac:spMkLst>
        </pc:spChg>
        <pc:spChg chg="mod">
          <ac:chgData name="swetha marirajan" userId="d2de8bd7d7e8a854" providerId="LiveId" clId="{8EC9180C-318A-4DD0-9446-77D807133797}" dt="2024-08-11T15:41:02.884" v="1234" actId="113"/>
          <ac:spMkLst>
            <pc:docMk/>
            <pc:sldMk cId="3396058865" sldId="262"/>
            <ac:spMk id="4" creationId="{4DCC9AF6-83C5-15C7-6182-77C6CD1C2E55}"/>
          </ac:spMkLst>
        </pc:spChg>
        <pc:spChg chg="mod">
          <ac:chgData name="swetha marirajan" userId="d2de8bd7d7e8a854" providerId="LiveId" clId="{8EC9180C-318A-4DD0-9446-77D807133797}" dt="2024-08-11T15:40:56.778" v="1233" actId="113"/>
          <ac:spMkLst>
            <pc:docMk/>
            <pc:sldMk cId="3396058865" sldId="262"/>
            <ac:spMk id="5" creationId="{1CE305FC-31BC-C76F-26F7-45924A0349D3}"/>
          </ac:spMkLst>
        </pc:spChg>
        <pc:spChg chg="mod">
          <ac:chgData name="swetha marirajan" userId="d2de8bd7d7e8a854" providerId="LiveId" clId="{8EC9180C-318A-4DD0-9446-77D807133797}" dt="2024-08-11T15:40:46.775" v="1232" actId="113"/>
          <ac:spMkLst>
            <pc:docMk/>
            <pc:sldMk cId="3396058865" sldId="262"/>
            <ac:spMk id="7" creationId="{A7421EC1-6076-0825-43A8-9DEBB4CA9A75}"/>
          </ac:spMkLst>
        </pc:spChg>
        <pc:spChg chg="mod">
          <ac:chgData name="swetha marirajan" userId="d2de8bd7d7e8a854" providerId="LiveId" clId="{8EC9180C-318A-4DD0-9446-77D807133797}" dt="2024-08-11T15:41:06.536" v="1235" actId="113"/>
          <ac:spMkLst>
            <pc:docMk/>
            <pc:sldMk cId="3396058865" sldId="262"/>
            <ac:spMk id="8" creationId="{755770DD-43D1-B204-CB71-E4255C5D7BE7}"/>
          </ac:spMkLst>
        </pc:spChg>
        <pc:spChg chg="mod">
          <ac:chgData name="swetha marirajan" userId="d2de8bd7d7e8a854" providerId="LiveId" clId="{8EC9180C-318A-4DD0-9446-77D807133797}" dt="2024-08-11T15:41:09.960" v="1236" actId="113"/>
          <ac:spMkLst>
            <pc:docMk/>
            <pc:sldMk cId="3396058865" sldId="262"/>
            <ac:spMk id="10" creationId="{377148B3-0D0A-6C50-9C4E-C7DFFAEDD9F5}"/>
          </ac:spMkLst>
        </pc:spChg>
      </pc:sldChg>
      <pc:sldChg chg="modSp mod">
        <pc:chgData name="swetha marirajan" userId="d2de8bd7d7e8a854" providerId="LiveId" clId="{8EC9180C-318A-4DD0-9446-77D807133797}" dt="2024-08-10T10:08:47.783" v="1048" actId="113"/>
        <pc:sldMkLst>
          <pc:docMk/>
          <pc:sldMk cId="3390865406" sldId="263"/>
        </pc:sldMkLst>
        <pc:spChg chg="mod">
          <ac:chgData name="swetha marirajan" userId="d2de8bd7d7e8a854" providerId="LiveId" clId="{8EC9180C-318A-4DD0-9446-77D807133797}" dt="2024-08-10T10:08:47.783" v="1048" actId="113"/>
          <ac:spMkLst>
            <pc:docMk/>
            <pc:sldMk cId="3390865406" sldId="263"/>
            <ac:spMk id="3" creationId="{F2AB62C6-34B9-0E80-DAE4-21619032FE3F}"/>
          </ac:spMkLst>
        </pc:spChg>
      </pc:sldChg>
      <pc:sldChg chg="modSp mod">
        <pc:chgData name="swetha marirajan" userId="d2de8bd7d7e8a854" providerId="LiveId" clId="{8EC9180C-318A-4DD0-9446-77D807133797}" dt="2024-08-10T15:01:48.965" v="1169" actId="1076"/>
        <pc:sldMkLst>
          <pc:docMk/>
          <pc:sldMk cId="4051638113" sldId="264"/>
        </pc:sldMkLst>
        <pc:spChg chg="mod">
          <ac:chgData name="swetha marirajan" userId="d2de8bd7d7e8a854" providerId="LiveId" clId="{8EC9180C-318A-4DD0-9446-77D807133797}" dt="2024-08-10T15:01:48.965" v="1169" actId="1076"/>
          <ac:spMkLst>
            <pc:docMk/>
            <pc:sldMk cId="4051638113" sldId="264"/>
            <ac:spMk id="3" creationId="{24360E46-66C6-04F5-2BB1-7517257057E1}"/>
          </ac:spMkLst>
        </pc:spChg>
        <pc:spChg chg="mod">
          <ac:chgData name="swetha marirajan" userId="d2de8bd7d7e8a854" providerId="LiveId" clId="{8EC9180C-318A-4DD0-9446-77D807133797}" dt="2024-08-10T15:01:31.543" v="1168" actId="1076"/>
          <ac:spMkLst>
            <pc:docMk/>
            <pc:sldMk cId="4051638113" sldId="264"/>
            <ac:spMk id="5" creationId="{D4CE1B5F-93F5-BF4A-6705-555F617BA6EB}"/>
          </ac:spMkLst>
        </pc:spChg>
      </pc:sldChg>
      <pc:sldChg chg="addSp modSp new mod ord">
        <pc:chgData name="swetha marirajan" userId="d2de8bd7d7e8a854" providerId="LiveId" clId="{8EC9180C-318A-4DD0-9446-77D807133797}" dt="2024-08-11T15:38:16.879" v="1203" actId="1076"/>
        <pc:sldMkLst>
          <pc:docMk/>
          <pc:sldMk cId="2551161794" sldId="265"/>
        </pc:sldMkLst>
        <pc:spChg chg="add mod">
          <ac:chgData name="swetha marirajan" userId="d2de8bd7d7e8a854" providerId="LiveId" clId="{8EC9180C-318A-4DD0-9446-77D807133797}" dt="2024-08-11T15:35:38.596" v="1188" actId="1076"/>
          <ac:spMkLst>
            <pc:docMk/>
            <pc:sldMk cId="2551161794" sldId="265"/>
            <ac:spMk id="3" creationId="{9BF10905-1CE6-0576-2291-F9DBE81FB6DE}"/>
          </ac:spMkLst>
        </pc:spChg>
        <pc:spChg chg="add mod">
          <ac:chgData name="swetha marirajan" userId="d2de8bd7d7e8a854" providerId="LiveId" clId="{8EC9180C-318A-4DD0-9446-77D807133797}" dt="2024-08-11T15:38:16.879" v="1203" actId="1076"/>
          <ac:spMkLst>
            <pc:docMk/>
            <pc:sldMk cId="2551161794" sldId="265"/>
            <ac:spMk id="4" creationId="{08C0B6C3-90F3-42D8-64A4-BE84DAB17FD3}"/>
          </ac:spMkLst>
        </pc:spChg>
        <pc:spChg chg="add mod">
          <ac:chgData name="swetha marirajan" userId="d2de8bd7d7e8a854" providerId="LiveId" clId="{8EC9180C-318A-4DD0-9446-77D807133797}" dt="2024-08-10T07:17:23.649" v="303" actId="1076"/>
          <ac:spMkLst>
            <pc:docMk/>
            <pc:sldMk cId="2551161794" sldId="265"/>
            <ac:spMk id="5" creationId="{F5E6BBEC-4F9D-C305-EA68-B99A457DCBFC}"/>
          </ac:spMkLst>
        </pc:spChg>
        <pc:picChg chg="add mod">
          <ac:chgData name="swetha marirajan" userId="d2de8bd7d7e8a854" providerId="LiveId" clId="{8EC9180C-318A-4DD0-9446-77D807133797}" dt="2024-08-11T15:38:08.756" v="1202" actId="1076"/>
          <ac:picMkLst>
            <pc:docMk/>
            <pc:sldMk cId="2551161794" sldId="265"/>
            <ac:picMk id="6" creationId="{CE7B7487-4499-AFCC-ECA8-3ED566AB8E3A}"/>
          </ac:picMkLst>
        </pc:picChg>
      </pc:sldChg>
      <pc:sldChg chg="addSp delSp modSp new mod">
        <pc:chgData name="swetha marirajan" userId="d2de8bd7d7e8a854" providerId="LiveId" clId="{8EC9180C-318A-4DD0-9446-77D807133797}" dt="2024-08-11T15:36:17.013" v="1193"/>
        <pc:sldMkLst>
          <pc:docMk/>
          <pc:sldMk cId="2826355657" sldId="266"/>
        </pc:sldMkLst>
        <pc:spChg chg="add mod">
          <ac:chgData name="swetha marirajan" userId="d2de8bd7d7e8a854" providerId="LiveId" clId="{8EC9180C-318A-4DD0-9446-77D807133797}" dt="2024-08-11T15:36:14.868" v="1191" actId="1076"/>
          <ac:spMkLst>
            <pc:docMk/>
            <pc:sldMk cId="2826355657" sldId="266"/>
            <ac:spMk id="3" creationId="{38540C54-2B2A-F892-FC84-E24D86594C6E}"/>
          </ac:spMkLst>
        </pc:spChg>
        <pc:spChg chg="add del mod">
          <ac:chgData name="swetha marirajan" userId="d2de8bd7d7e8a854" providerId="LiveId" clId="{8EC9180C-318A-4DD0-9446-77D807133797}" dt="2024-08-11T15:36:17.013" v="1193"/>
          <ac:spMkLst>
            <pc:docMk/>
            <pc:sldMk cId="2826355657" sldId="266"/>
            <ac:spMk id="5" creationId="{0E39CCAD-75EE-986D-A7F8-798397DEA043}"/>
          </ac:spMkLst>
        </pc:spChg>
      </pc:sldChg>
      <pc:sldChg chg="addSp modSp new mod">
        <pc:chgData name="swetha marirajan" userId="d2de8bd7d7e8a854" providerId="LiveId" clId="{8EC9180C-318A-4DD0-9446-77D807133797}" dt="2024-08-11T15:38:36.335" v="1205" actId="14100"/>
        <pc:sldMkLst>
          <pc:docMk/>
          <pc:sldMk cId="2315065524" sldId="267"/>
        </pc:sldMkLst>
        <pc:spChg chg="add mod">
          <ac:chgData name="swetha marirajan" userId="d2de8bd7d7e8a854" providerId="LiveId" clId="{8EC9180C-318A-4DD0-9446-77D807133797}" dt="2024-08-10T06:42:32.988" v="31" actId="14100"/>
          <ac:spMkLst>
            <pc:docMk/>
            <pc:sldMk cId="2315065524" sldId="267"/>
            <ac:spMk id="3" creationId="{E2D471FE-D191-E15B-9FE9-511BBF1E105D}"/>
          </ac:spMkLst>
        </pc:spChg>
        <pc:spChg chg="add mod">
          <ac:chgData name="swetha marirajan" userId="d2de8bd7d7e8a854" providerId="LiveId" clId="{8EC9180C-318A-4DD0-9446-77D807133797}" dt="2024-08-11T15:38:36.335" v="1205" actId="14100"/>
          <ac:spMkLst>
            <pc:docMk/>
            <pc:sldMk cId="2315065524" sldId="267"/>
            <ac:spMk id="5" creationId="{8A42CFAC-6391-A015-58F8-7F351CC41879}"/>
          </ac:spMkLst>
        </pc:spChg>
      </pc:sldChg>
      <pc:sldChg chg="addSp delSp modSp new mod">
        <pc:chgData name="swetha marirajan" userId="d2de8bd7d7e8a854" providerId="LiveId" clId="{8EC9180C-318A-4DD0-9446-77D807133797}" dt="2024-08-11T18:12:26.352" v="1324" actId="1036"/>
        <pc:sldMkLst>
          <pc:docMk/>
          <pc:sldMk cId="3669832507" sldId="268"/>
        </pc:sldMkLst>
        <pc:spChg chg="add mod">
          <ac:chgData name="swetha marirajan" userId="d2de8bd7d7e8a854" providerId="LiveId" clId="{8EC9180C-318A-4DD0-9446-77D807133797}" dt="2024-08-10T06:44:17.744" v="39" actId="255"/>
          <ac:spMkLst>
            <pc:docMk/>
            <pc:sldMk cId="3669832507" sldId="268"/>
            <ac:spMk id="3" creationId="{8A0C694E-D811-F373-6F05-E8113D13A698}"/>
          </ac:spMkLst>
        </pc:spChg>
        <pc:spChg chg="add del mod">
          <ac:chgData name="swetha marirajan" userId="d2de8bd7d7e8a854" providerId="LiveId" clId="{8EC9180C-318A-4DD0-9446-77D807133797}" dt="2024-08-10T06:58:11.762" v="204"/>
          <ac:spMkLst>
            <pc:docMk/>
            <pc:sldMk cId="3669832507" sldId="268"/>
            <ac:spMk id="5" creationId="{270E417B-7E82-53DB-EFA4-95064A2966BF}"/>
          </ac:spMkLst>
        </pc:spChg>
        <pc:spChg chg="add del mod">
          <ac:chgData name="swetha marirajan" userId="d2de8bd7d7e8a854" providerId="LiveId" clId="{8EC9180C-318A-4DD0-9446-77D807133797}" dt="2024-08-10T06:47:46.374" v="45" actId="478"/>
          <ac:spMkLst>
            <pc:docMk/>
            <pc:sldMk cId="3669832507" sldId="268"/>
            <ac:spMk id="8" creationId="{8BEB33E6-7051-03D6-18B7-22E80BED821C}"/>
          </ac:spMkLst>
        </pc:spChg>
        <pc:spChg chg="add del mod">
          <ac:chgData name="swetha marirajan" userId="d2de8bd7d7e8a854" providerId="LiveId" clId="{8EC9180C-318A-4DD0-9446-77D807133797}" dt="2024-08-10T06:49:07.020" v="109"/>
          <ac:spMkLst>
            <pc:docMk/>
            <pc:sldMk cId="3669832507" sldId="268"/>
            <ac:spMk id="13" creationId="{BCC51441-D889-71F5-06A0-F9EF5FF4D50A}"/>
          </ac:spMkLst>
        </pc:spChg>
        <pc:spChg chg="add mod">
          <ac:chgData name="swetha marirajan" userId="d2de8bd7d7e8a854" providerId="LiveId" clId="{8EC9180C-318A-4DD0-9446-77D807133797}" dt="2024-08-10T07:00:03.021" v="210" actId="20577"/>
          <ac:spMkLst>
            <pc:docMk/>
            <pc:sldMk cId="3669832507" sldId="268"/>
            <ac:spMk id="15" creationId="{BF99CE9B-7FDC-D1C7-CF29-C5293F22114C}"/>
          </ac:spMkLst>
        </pc:spChg>
        <pc:spChg chg="add mod">
          <ac:chgData name="swetha marirajan" userId="d2de8bd7d7e8a854" providerId="LiveId" clId="{8EC9180C-318A-4DD0-9446-77D807133797}" dt="2024-08-10T06:49:54.866" v="116" actId="255"/>
          <ac:spMkLst>
            <pc:docMk/>
            <pc:sldMk cId="3669832507" sldId="268"/>
            <ac:spMk id="17" creationId="{5DAB6CCD-936A-AE3B-995A-7B40F83446C2}"/>
          </ac:spMkLst>
        </pc:spChg>
        <pc:spChg chg="add del mod">
          <ac:chgData name="swetha marirajan" userId="d2de8bd7d7e8a854" providerId="LiveId" clId="{8EC9180C-318A-4DD0-9446-77D807133797}" dt="2024-08-10T06:51:19.883" v="174"/>
          <ac:spMkLst>
            <pc:docMk/>
            <pc:sldMk cId="3669832507" sldId="268"/>
            <ac:spMk id="20" creationId="{658C1399-A27E-8303-5A03-2DB1BE983E19}"/>
          </ac:spMkLst>
        </pc:spChg>
        <pc:spChg chg="add mod">
          <ac:chgData name="swetha marirajan" userId="d2de8bd7d7e8a854" providerId="LiveId" clId="{8EC9180C-318A-4DD0-9446-77D807133797}" dt="2024-08-10T08:41:52.157" v="567" actId="14100"/>
          <ac:spMkLst>
            <pc:docMk/>
            <pc:sldMk cId="3669832507" sldId="268"/>
            <ac:spMk id="22" creationId="{280A298C-0EA4-A075-3BEE-1352403FEF1B}"/>
          </ac:spMkLst>
        </pc:spChg>
        <pc:spChg chg="add mod">
          <ac:chgData name="swetha marirajan" userId="d2de8bd7d7e8a854" providerId="LiveId" clId="{8EC9180C-318A-4DD0-9446-77D807133797}" dt="2024-08-10T07:23:41.230" v="337" actId="1076"/>
          <ac:spMkLst>
            <pc:docMk/>
            <pc:sldMk cId="3669832507" sldId="268"/>
            <ac:spMk id="24" creationId="{63E178AF-E647-2FF9-5626-148F9EDB4707}"/>
          </ac:spMkLst>
        </pc:spChg>
        <pc:spChg chg="add mod">
          <ac:chgData name="swetha marirajan" userId="d2de8bd7d7e8a854" providerId="LiveId" clId="{8EC9180C-318A-4DD0-9446-77D807133797}" dt="2024-08-10T07:23:30.544" v="335" actId="1076"/>
          <ac:spMkLst>
            <pc:docMk/>
            <pc:sldMk cId="3669832507" sldId="268"/>
            <ac:spMk id="26" creationId="{B8ECBBED-B0D4-2EF4-FA8F-B78577D81284}"/>
          </ac:spMkLst>
        </pc:spChg>
        <pc:spChg chg="add mod">
          <ac:chgData name="swetha marirajan" userId="d2de8bd7d7e8a854" providerId="LiveId" clId="{8EC9180C-318A-4DD0-9446-77D807133797}" dt="2024-08-10T08:42:16.978" v="570" actId="1076"/>
          <ac:spMkLst>
            <pc:docMk/>
            <pc:sldMk cId="3669832507" sldId="268"/>
            <ac:spMk id="28" creationId="{1B187248-B9B6-E9F0-0951-31A18FDC7E72}"/>
          </ac:spMkLst>
        </pc:spChg>
        <pc:spChg chg="add mod">
          <ac:chgData name="swetha marirajan" userId="d2de8bd7d7e8a854" providerId="LiveId" clId="{8EC9180C-318A-4DD0-9446-77D807133797}" dt="2024-08-10T06:59:18.733" v="207"/>
          <ac:spMkLst>
            <pc:docMk/>
            <pc:sldMk cId="3669832507" sldId="268"/>
            <ac:spMk id="29" creationId="{ED0E881C-B078-0FD3-AF39-FAC03D6CB372}"/>
          </ac:spMkLst>
        </pc:spChg>
        <pc:spChg chg="add del mod">
          <ac:chgData name="swetha marirajan" userId="d2de8bd7d7e8a854" providerId="LiveId" clId="{8EC9180C-318A-4DD0-9446-77D807133797}" dt="2024-08-10T07:05:13.307" v="235"/>
          <ac:spMkLst>
            <pc:docMk/>
            <pc:sldMk cId="3669832507" sldId="268"/>
            <ac:spMk id="33" creationId="{55DC72D2-B8DD-86F3-5F9D-45F5EE7BDC70}"/>
          </ac:spMkLst>
        </pc:spChg>
        <pc:picChg chg="add del mod">
          <ac:chgData name="swetha marirajan" userId="d2de8bd7d7e8a854" providerId="LiveId" clId="{8EC9180C-318A-4DD0-9446-77D807133797}" dt="2024-08-10T06:47:46.374" v="45" actId="478"/>
          <ac:picMkLst>
            <pc:docMk/>
            <pc:sldMk cId="3669832507" sldId="268"/>
            <ac:picMk id="7" creationId="{D7121A5A-6140-2363-00DD-B9C8EAAE6610}"/>
          </ac:picMkLst>
        </pc:picChg>
        <pc:picChg chg="add del mod">
          <ac:chgData name="swetha marirajan" userId="d2de8bd7d7e8a854" providerId="LiveId" clId="{8EC9180C-318A-4DD0-9446-77D807133797}" dt="2024-08-10T06:47:46.374" v="45" actId="478"/>
          <ac:picMkLst>
            <pc:docMk/>
            <pc:sldMk cId="3669832507" sldId="268"/>
            <ac:picMk id="10" creationId="{280FFCB6-AA80-066F-DC7E-8C5D74DBE922}"/>
          </ac:picMkLst>
        </pc:picChg>
        <pc:picChg chg="add mod">
          <ac:chgData name="swetha marirajan" userId="d2de8bd7d7e8a854" providerId="LiveId" clId="{8EC9180C-318A-4DD0-9446-77D807133797}" dt="2024-08-10T07:00:30.974" v="213" actId="14100"/>
          <ac:picMkLst>
            <pc:docMk/>
            <pc:sldMk cId="3669832507" sldId="268"/>
            <ac:picMk id="12" creationId="{307B0900-EA93-99F5-0FE7-615AB762C609}"/>
          </ac:picMkLst>
        </pc:picChg>
        <pc:picChg chg="add mod">
          <ac:chgData name="swetha marirajan" userId="d2de8bd7d7e8a854" providerId="LiveId" clId="{8EC9180C-318A-4DD0-9446-77D807133797}" dt="2024-08-10T06:51:39.875" v="177" actId="14100"/>
          <ac:picMkLst>
            <pc:docMk/>
            <pc:sldMk cId="3669832507" sldId="268"/>
            <ac:picMk id="19" creationId="{C6A2BC95-439D-A454-EBBF-0E8394BFAB3E}"/>
          </ac:picMkLst>
        </pc:picChg>
        <pc:picChg chg="add mod">
          <ac:chgData name="swetha marirajan" userId="d2de8bd7d7e8a854" providerId="LiveId" clId="{8EC9180C-318A-4DD0-9446-77D807133797}" dt="2024-08-11T18:12:26.352" v="1324" actId="1036"/>
          <ac:picMkLst>
            <pc:docMk/>
            <pc:sldMk cId="3669832507" sldId="268"/>
            <ac:picMk id="31" creationId="{9E54C263-4E16-2818-7ED1-21376333CD69}"/>
          </ac:picMkLst>
        </pc:picChg>
        <pc:picChg chg="add mod">
          <ac:chgData name="swetha marirajan" userId="d2de8bd7d7e8a854" providerId="LiveId" clId="{8EC9180C-318A-4DD0-9446-77D807133797}" dt="2024-08-10T07:21:22.169" v="325" actId="14100"/>
          <ac:picMkLst>
            <pc:docMk/>
            <pc:sldMk cId="3669832507" sldId="268"/>
            <ac:picMk id="35" creationId="{2060E86D-5FB2-DA79-7756-F07D40046EAD}"/>
          </ac:picMkLst>
        </pc:picChg>
        <pc:picChg chg="add mod">
          <ac:chgData name="swetha marirajan" userId="d2de8bd7d7e8a854" providerId="LiveId" clId="{8EC9180C-318A-4DD0-9446-77D807133797}" dt="2024-08-10T07:22:20.031" v="328" actId="1076"/>
          <ac:picMkLst>
            <pc:docMk/>
            <pc:sldMk cId="3669832507" sldId="268"/>
            <ac:picMk id="37" creationId="{7EF1039B-99D3-1EEB-1C0E-E404D32693D3}"/>
          </ac:picMkLst>
        </pc:picChg>
        <pc:picChg chg="add mod">
          <ac:chgData name="swetha marirajan" userId="d2de8bd7d7e8a854" providerId="LiveId" clId="{8EC9180C-318A-4DD0-9446-77D807133797}" dt="2024-08-10T07:23:02.188" v="333" actId="14100"/>
          <ac:picMkLst>
            <pc:docMk/>
            <pc:sldMk cId="3669832507" sldId="268"/>
            <ac:picMk id="39" creationId="{2B5FC23D-F554-96F5-A729-C42D3B031EE7}"/>
          </ac:picMkLst>
        </pc:picChg>
      </pc:sldChg>
      <pc:sldChg chg="addSp modSp new mod">
        <pc:chgData name="swetha marirajan" userId="d2de8bd7d7e8a854" providerId="LiveId" clId="{8EC9180C-318A-4DD0-9446-77D807133797}" dt="2024-08-11T15:38:58.095" v="1207" actId="1076"/>
        <pc:sldMkLst>
          <pc:docMk/>
          <pc:sldMk cId="1215558074" sldId="269"/>
        </pc:sldMkLst>
        <pc:spChg chg="add mod">
          <ac:chgData name="swetha marirajan" userId="d2de8bd7d7e8a854" providerId="LiveId" clId="{8EC9180C-318A-4DD0-9446-77D807133797}" dt="2024-08-11T15:38:58.095" v="1207" actId="1076"/>
          <ac:spMkLst>
            <pc:docMk/>
            <pc:sldMk cId="1215558074" sldId="269"/>
            <ac:spMk id="3" creationId="{13967B4A-38E2-645A-0268-5BCE1072B1F6}"/>
          </ac:spMkLst>
        </pc:spChg>
        <pc:spChg chg="add mod">
          <ac:chgData name="swetha marirajan" userId="d2de8bd7d7e8a854" providerId="LiveId" clId="{8EC9180C-318A-4DD0-9446-77D807133797}" dt="2024-08-11T15:38:49.846" v="1206" actId="1076"/>
          <ac:spMkLst>
            <pc:docMk/>
            <pc:sldMk cId="1215558074" sldId="269"/>
            <ac:spMk id="5" creationId="{C0DEA707-62C4-5A9C-874B-9AEF3DD7AC13}"/>
          </ac:spMkLst>
        </pc:spChg>
      </pc:sldChg>
      <pc:sldChg chg="addSp modSp new mod">
        <pc:chgData name="swetha marirajan" userId="d2de8bd7d7e8a854" providerId="LiveId" clId="{8EC9180C-318A-4DD0-9446-77D807133797}" dt="2024-08-10T10:07:31.114" v="1045" actId="20577"/>
        <pc:sldMkLst>
          <pc:docMk/>
          <pc:sldMk cId="503930416" sldId="270"/>
        </pc:sldMkLst>
        <pc:spChg chg="add mod">
          <ac:chgData name="swetha marirajan" userId="d2de8bd7d7e8a854" providerId="LiveId" clId="{8EC9180C-318A-4DD0-9446-77D807133797}" dt="2024-08-10T10:07:31.114" v="1045" actId="20577"/>
          <ac:spMkLst>
            <pc:docMk/>
            <pc:sldMk cId="503930416" sldId="270"/>
            <ac:spMk id="3" creationId="{C3FBAEC1-45D4-9D41-2B5C-FB99A18F652C}"/>
          </ac:spMkLst>
        </pc:spChg>
        <pc:spChg chg="add mod">
          <ac:chgData name="swetha marirajan" userId="d2de8bd7d7e8a854" providerId="LiveId" clId="{8EC9180C-318A-4DD0-9446-77D807133797}" dt="2024-08-10T07:24:50.641" v="346" actId="1036"/>
          <ac:spMkLst>
            <pc:docMk/>
            <pc:sldMk cId="503930416" sldId="270"/>
            <ac:spMk id="5" creationId="{FB4645DE-22E3-63D4-EAB8-9112C131AB4A}"/>
          </ac:spMkLst>
        </pc:spChg>
      </pc:sldChg>
      <pc:sldChg chg="addSp modSp new mod">
        <pc:chgData name="swetha marirajan" userId="d2de8bd7d7e8a854" providerId="LiveId" clId="{8EC9180C-318A-4DD0-9446-77D807133797}" dt="2024-08-10T07:25:14.857" v="350" actId="1076"/>
        <pc:sldMkLst>
          <pc:docMk/>
          <pc:sldMk cId="2970686702" sldId="271"/>
        </pc:sldMkLst>
        <pc:spChg chg="add mod">
          <ac:chgData name="swetha marirajan" userId="d2de8bd7d7e8a854" providerId="LiveId" clId="{8EC9180C-318A-4DD0-9446-77D807133797}" dt="2024-08-10T07:08:52.286" v="259" actId="14100"/>
          <ac:spMkLst>
            <pc:docMk/>
            <pc:sldMk cId="2970686702" sldId="271"/>
            <ac:spMk id="3" creationId="{0825D33D-1603-1396-8295-70A0E6E83843}"/>
          </ac:spMkLst>
        </pc:spChg>
        <pc:spChg chg="add mod">
          <ac:chgData name="swetha marirajan" userId="d2de8bd7d7e8a854" providerId="LiveId" clId="{8EC9180C-318A-4DD0-9446-77D807133797}" dt="2024-08-10T07:25:14.857" v="350" actId="1076"/>
          <ac:spMkLst>
            <pc:docMk/>
            <pc:sldMk cId="2970686702" sldId="271"/>
            <ac:spMk id="5" creationId="{0C862EB5-70EE-219D-EE29-FAC85DFC78E5}"/>
          </ac:spMkLst>
        </pc:spChg>
      </pc:sldChg>
      <pc:sldChg chg="addSp modSp new mod">
        <pc:chgData name="swetha marirajan" userId="d2de8bd7d7e8a854" providerId="LiveId" clId="{8EC9180C-318A-4DD0-9446-77D807133797}" dt="2024-08-10T07:26:21.106" v="358" actId="1076"/>
        <pc:sldMkLst>
          <pc:docMk/>
          <pc:sldMk cId="1814078819" sldId="272"/>
        </pc:sldMkLst>
        <pc:spChg chg="add mod">
          <ac:chgData name="swetha marirajan" userId="d2de8bd7d7e8a854" providerId="LiveId" clId="{8EC9180C-318A-4DD0-9446-77D807133797}" dt="2024-08-10T07:26:21.106" v="358" actId="1076"/>
          <ac:spMkLst>
            <pc:docMk/>
            <pc:sldMk cId="1814078819" sldId="272"/>
            <ac:spMk id="3" creationId="{99D5030C-22C6-4CF1-EACF-8BF6070EF91F}"/>
          </ac:spMkLst>
        </pc:spChg>
        <pc:spChg chg="add mod">
          <ac:chgData name="swetha marirajan" userId="d2de8bd7d7e8a854" providerId="LiveId" clId="{8EC9180C-318A-4DD0-9446-77D807133797}" dt="2024-08-10T07:26:05.035" v="356" actId="1076"/>
          <ac:spMkLst>
            <pc:docMk/>
            <pc:sldMk cId="1814078819" sldId="272"/>
            <ac:spMk id="5" creationId="{A0D6B7E1-62A4-BE06-B147-AFF1B5AEE149}"/>
          </ac:spMkLst>
        </pc:spChg>
      </pc:sldChg>
      <pc:sldChg chg="addSp delSp modSp new del mod">
        <pc:chgData name="swetha marirajan" userId="d2de8bd7d7e8a854" providerId="LiveId" clId="{8EC9180C-318A-4DD0-9446-77D807133797}" dt="2024-08-11T15:27:44.974" v="1182" actId="47"/>
        <pc:sldMkLst>
          <pc:docMk/>
          <pc:sldMk cId="476284719" sldId="273"/>
        </pc:sldMkLst>
        <pc:spChg chg="add mod">
          <ac:chgData name="swetha marirajan" userId="d2de8bd7d7e8a854" providerId="LiveId" clId="{8EC9180C-318A-4DD0-9446-77D807133797}" dt="2024-08-10T10:06:40.298" v="973" actId="20577"/>
          <ac:spMkLst>
            <pc:docMk/>
            <pc:sldMk cId="476284719" sldId="273"/>
            <ac:spMk id="3" creationId="{1E30602E-ADBF-E67C-7D39-B990DE1E3B52}"/>
          </ac:spMkLst>
        </pc:spChg>
        <pc:spChg chg="add del mod">
          <ac:chgData name="swetha marirajan" userId="d2de8bd7d7e8a854" providerId="LiveId" clId="{8EC9180C-318A-4DD0-9446-77D807133797}" dt="2024-08-10T09:02:33.341" v="578" actId="478"/>
          <ac:spMkLst>
            <pc:docMk/>
            <pc:sldMk cId="476284719" sldId="273"/>
            <ac:spMk id="6" creationId="{96295ABC-FFA2-F6A6-FB99-F648D1653957}"/>
          </ac:spMkLst>
        </pc:spChg>
        <pc:spChg chg="add mod">
          <ac:chgData name="swetha marirajan" userId="d2de8bd7d7e8a854" providerId="LiveId" clId="{8EC9180C-318A-4DD0-9446-77D807133797}" dt="2024-08-10T09:51:54.023" v="776" actId="113"/>
          <ac:spMkLst>
            <pc:docMk/>
            <pc:sldMk cId="476284719" sldId="273"/>
            <ac:spMk id="7" creationId="{31615128-CDBC-3192-D164-4BC11CE290C1}"/>
          </ac:spMkLst>
        </pc:spChg>
        <pc:spChg chg="add mod">
          <ac:chgData name="swetha marirajan" userId="d2de8bd7d7e8a854" providerId="LiveId" clId="{8EC9180C-318A-4DD0-9446-77D807133797}" dt="2024-08-10T09:51:38.118" v="775" actId="113"/>
          <ac:spMkLst>
            <pc:docMk/>
            <pc:sldMk cId="476284719" sldId="273"/>
            <ac:spMk id="8" creationId="{F642178A-4956-C13F-DB2C-DDF452815FA8}"/>
          </ac:spMkLst>
        </pc:spChg>
        <pc:spChg chg="add mod">
          <ac:chgData name="swetha marirajan" userId="d2de8bd7d7e8a854" providerId="LiveId" clId="{8EC9180C-318A-4DD0-9446-77D807133797}" dt="2024-08-10T09:52:30.835" v="782" actId="20577"/>
          <ac:spMkLst>
            <pc:docMk/>
            <pc:sldMk cId="476284719" sldId="273"/>
            <ac:spMk id="9" creationId="{C5A98BA1-011E-85FA-85C4-32223B4641FF}"/>
          </ac:spMkLst>
        </pc:spChg>
        <pc:spChg chg="add mod">
          <ac:chgData name="swetha marirajan" userId="d2de8bd7d7e8a854" providerId="LiveId" clId="{8EC9180C-318A-4DD0-9446-77D807133797}" dt="2024-08-10T09:52:15.751" v="780" actId="113"/>
          <ac:spMkLst>
            <pc:docMk/>
            <pc:sldMk cId="476284719" sldId="273"/>
            <ac:spMk id="10" creationId="{39837A9D-FD48-67F4-E4AC-B8C424CB28B1}"/>
          </ac:spMkLst>
        </pc:spChg>
        <pc:spChg chg="add mod">
          <ac:chgData name="swetha marirajan" userId="d2de8bd7d7e8a854" providerId="LiveId" clId="{8EC9180C-318A-4DD0-9446-77D807133797}" dt="2024-08-10T09:52:00.663" v="777" actId="113"/>
          <ac:spMkLst>
            <pc:docMk/>
            <pc:sldMk cId="476284719" sldId="273"/>
            <ac:spMk id="11" creationId="{2400ACD7-0E47-19A2-B45F-E3840BD4D680}"/>
          </ac:spMkLst>
        </pc:spChg>
        <pc:spChg chg="add mod">
          <ac:chgData name="swetha marirajan" userId="d2de8bd7d7e8a854" providerId="LiveId" clId="{8EC9180C-318A-4DD0-9446-77D807133797}" dt="2024-08-10T09:52:05.601" v="778" actId="113"/>
          <ac:spMkLst>
            <pc:docMk/>
            <pc:sldMk cId="476284719" sldId="273"/>
            <ac:spMk id="12" creationId="{FC5ED895-E326-3BFA-4FC1-A7451341B8F8}"/>
          </ac:spMkLst>
        </pc:spChg>
        <pc:spChg chg="add mod">
          <ac:chgData name="swetha marirajan" userId="d2de8bd7d7e8a854" providerId="LiveId" clId="{8EC9180C-318A-4DD0-9446-77D807133797}" dt="2024-08-10T09:52:10.558" v="779" actId="113"/>
          <ac:spMkLst>
            <pc:docMk/>
            <pc:sldMk cId="476284719" sldId="273"/>
            <ac:spMk id="13" creationId="{AF464DC7-EC53-0B37-77B7-F27AF11B6D40}"/>
          </ac:spMkLst>
        </pc:spChg>
        <pc:spChg chg="add mod">
          <ac:chgData name="swetha marirajan" userId="d2de8bd7d7e8a854" providerId="LiveId" clId="{8EC9180C-318A-4DD0-9446-77D807133797}" dt="2024-08-10T09:03:01.755" v="580" actId="1076"/>
          <ac:spMkLst>
            <pc:docMk/>
            <pc:sldMk cId="476284719" sldId="273"/>
            <ac:spMk id="14" creationId="{8FE14948-8E59-A621-CB7D-2C70B0457BB6}"/>
          </ac:spMkLst>
        </pc:spChg>
        <pc:spChg chg="add mod">
          <ac:chgData name="swetha marirajan" userId="d2de8bd7d7e8a854" providerId="LiveId" clId="{8EC9180C-318A-4DD0-9446-77D807133797}" dt="2024-08-10T09:03:01.755" v="580" actId="1076"/>
          <ac:spMkLst>
            <pc:docMk/>
            <pc:sldMk cId="476284719" sldId="273"/>
            <ac:spMk id="15" creationId="{14CB5266-0A19-B312-3C0C-73A3C9EB5A0E}"/>
          </ac:spMkLst>
        </pc:spChg>
        <pc:spChg chg="add mod">
          <ac:chgData name="swetha marirajan" userId="d2de8bd7d7e8a854" providerId="LiveId" clId="{8EC9180C-318A-4DD0-9446-77D807133797}" dt="2024-08-10T09:03:01.755" v="580" actId="1076"/>
          <ac:spMkLst>
            <pc:docMk/>
            <pc:sldMk cId="476284719" sldId="273"/>
            <ac:spMk id="16" creationId="{D7ADF2E1-3797-9E9B-9068-BB36B7D5535A}"/>
          </ac:spMkLst>
        </pc:spChg>
        <pc:spChg chg="add mod">
          <ac:chgData name="swetha marirajan" userId="d2de8bd7d7e8a854" providerId="LiveId" clId="{8EC9180C-318A-4DD0-9446-77D807133797}" dt="2024-08-10T09:03:01.755" v="580" actId="1076"/>
          <ac:spMkLst>
            <pc:docMk/>
            <pc:sldMk cId="476284719" sldId="273"/>
            <ac:spMk id="17" creationId="{BD14B02C-9C72-6F7A-32A7-547B5803AC61}"/>
          </ac:spMkLst>
        </pc:spChg>
        <pc:spChg chg="add mod">
          <ac:chgData name="swetha marirajan" userId="d2de8bd7d7e8a854" providerId="LiveId" clId="{8EC9180C-318A-4DD0-9446-77D807133797}" dt="2024-08-10T09:03:01.755" v="580" actId="1076"/>
          <ac:spMkLst>
            <pc:docMk/>
            <pc:sldMk cId="476284719" sldId="273"/>
            <ac:spMk id="18" creationId="{84DDB517-1DB1-B6C2-6691-F4499C8DA2BB}"/>
          </ac:spMkLst>
        </pc:spChg>
        <pc:spChg chg="add mod">
          <ac:chgData name="swetha marirajan" userId="d2de8bd7d7e8a854" providerId="LiveId" clId="{8EC9180C-318A-4DD0-9446-77D807133797}" dt="2024-08-10T09:03:01.755" v="580" actId="1076"/>
          <ac:spMkLst>
            <pc:docMk/>
            <pc:sldMk cId="476284719" sldId="273"/>
            <ac:spMk id="19" creationId="{193D2BE0-FBBA-1713-D1CC-21BAC99497F0}"/>
          </ac:spMkLst>
        </pc:spChg>
        <pc:spChg chg="add mod">
          <ac:chgData name="swetha marirajan" userId="d2de8bd7d7e8a854" providerId="LiveId" clId="{8EC9180C-318A-4DD0-9446-77D807133797}" dt="2024-08-10T09:03:01.755" v="580" actId="1076"/>
          <ac:spMkLst>
            <pc:docMk/>
            <pc:sldMk cId="476284719" sldId="273"/>
            <ac:spMk id="20" creationId="{3BCD8394-12FF-3CF7-B7E2-9F95142E1435}"/>
          </ac:spMkLst>
        </pc:spChg>
        <pc:spChg chg="add mod">
          <ac:chgData name="swetha marirajan" userId="d2de8bd7d7e8a854" providerId="LiveId" clId="{8EC9180C-318A-4DD0-9446-77D807133797}" dt="2024-08-10T09:03:01.755" v="580" actId="1076"/>
          <ac:spMkLst>
            <pc:docMk/>
            <pc:sldMk cId="476284719" sldId="273"/>
            <ac:spMk id="21" creationId="{DAA96A13-2141-74D7-84E8-26998F9030AF}"/>
          </ac:spMkLst>
        </pc:spChg>
        <pc:picChg chg="add del mod">
          <ac:chgData name="swetha marirajan" userId="d2de8bd7d7e8a854" providerId="LiveId" clId="{8EC9180C-318A-4DD0-9446-77D807133797}" dt="2024-08-10T09:02:33.341" v="578" actId="478"/>
          <ac:picMkLst>
            <pc:docMk/>
            <pc:sldMk cId="476284719" sldId="273"/>
            <ac:picMk id="5" creationId="{54EC0342-ABA7-81F3-620E-61BC4DF56602}"/>
          </ac:picMkLst>
        </pc:picChg>
      </pc:sldChg>
      <pc:sldChg chg="addSp modSp new mod ord">
        <pc:chgData name="swetha marirajan" userId="d2de8bd7d7e8a854" providerId="LiveId" clId="{8EC9180C-318A-4DD0-9446-77D807133797}" dt="2024-08-11T15:30:26.634" v="1185" actId="20577"/>
        <pc:sldMkLst>
          <pc:docMk/>
          <pc:sldMk cId="410814004" sldId="274"/>
        </pc:sldMkLst>
        <pc:spChg chg="add mod">
          <ac:chgData name="swetha marirajan" userId="d2de8bd7d7e8a854" providerId="LiveId" clId="{8EC9180C-318A-4DD0-9446-77D807133797}" dt="2024-08-11T15:30:26.634" v="1185" actId="20577"/>
          <ac:spMkLst>
            <pc:docMk/>
            <pc:sldMk cId="410814004" sldId="274"/>
            <ac:spMk id="3" creationId="{7644EE1D-CF54-A334-DBF4-E77E3CE6845B}"/>
          </ac:spMkLst>
        </pc:spChg>
        <pc:spChg chg="add mod">
          <ac:chgData name="swetha marirajan" userId="d2de8bd7d7e8a854" providerId="LiveId" clId="{8EC9180C-318A-4DD0-9446-77D807133797}" dt="2024-08-10T10:05:44.123" v="941" actId="20577"/>
          <ac:spMkLst>
            <pc:docMk/>
            <pc:sldMk cId="410814004" sldId="274"/>
            <ac:spMk id="5" creationId="{7EA2E377-9638-11E0-2244-4EE298D56277}"/>
          </ac:spMkLst>
        </pc:spChg>
      </pc:sldChg>
      <pc:sldChg chg="addSp modSp new mod">
        <pc:chgData name="swetha marirajan" userId="d2de8bd7d7e8a854" providerId="LiveId" clId="{8EC9180C-318A-4DD0-9446-77D807133797}" dt="2024-08-10T08:36:07.475" v="541" actId="1076"/>
        <pc:sldMkLst>
          <pc:docMk/>
          <pc:sldMk cId="4138626346" sldId="275"/>
        </pc:sldMkLst>
        <pc:spChg chg="add mod">
          <ac:chgData name="swetha marirajan" userId="d2de8bd7d7e8a854" providerId="LiveId" clId="{8EC9180C-318A-4DD0-9446-77D807133797}" dt="2024-08-10T08:36:07.475" v="541" actId="1076"/>
          <ac:spMkLst>
            <pc:docMk/>
            <pc:sldMk cId="4138626346" sldId="275"/>
            <ac:spMk id="5" creationId="{51FE1BCF-CE7A-542A-E7DD-5C6706149025}"/>
          </ac:spMkLst>
        </pc:spChg>
        <pc:picChg chg="add mod">
          <ac:chgData name="swetha marirajan" userId="d2de8bd7d7e8a854" providerId="LiveId" clId="{8EC9180C-318A-4DD0-9446-77D807133797}" dt="2024-08-10T08:33:25.546" v="397" actId="14100"/>
          <ac:picMkLst>
            <pc:docMk/>
            <pc:sldMk cId="4138626346" sldId="275"/>
            <ac:picMk id="2" creationId="{991C7A5F-750F-FB53-D5D3-9CA0E1486E10}"/>
          </ac:picMkLst>
        </pc:picChg>
        <pc:picChg chg="add mod">
          <ac:chgData name="swetha marirajan" userId="d2de8bd7d7e8a854" providerId="LiveId" clId="{8EC9180C-318A-4DD0-9446-77D807133797}" dt="2024-08-10T08:33:19.724" v="396" actId="14100"/>
          <ac:picMkLst>
            <pc:docMk/>
            <pc:sldMk cId="4138626346" sldId="275"/>
            <ac:picMk id="3" creationId="{1CE3C407-109B-5448-B05E-8A0001481F22}"/>
          </ac:picMkLst>
        </pc:picChg>
      </pc:sldChg>
      <pc:sldChg chg="addSp modSp new mod">
        <pc:chgData name="swetha marirajan" userId="d2de8bd7d7e8a854" providerId="LiveId" clId="{8EC9180C-318A-4DD0-9446-77D807133797}" dt="2024-08-10T08:41:05.999" v="566" actId="1076"/>
        <pc:sldMkLst>
          <pc:docMk/>
          <pc:sldMk cId="4088845463" sldId="276"/>
        </pc:sldMkLst>
        <pc:spChg chg="add mod">
          <ac:chgData name="swetha marirajan" userId="d2de8bd7d7e8a854" providerId="LiveId" clId="{8EC9180C-318A-4DD0-9446-77D807133797}" dt="2024-08-10T08:37:57.781" v="547" actId="1076"/>
          <ac:spMkLst>
            <pc:docMk/>
            <pc:sldMk cId="4088845463" sldId="276"/>
            <ac:spMk id="3" creationId="{AD50A4CD-7F7D-457F-5D05-AE2F035248BD}"/>
          </ac:spMkLst>
        </pc:spChg>
        <pc:spChg chg="add mod">
          <ac:chgData name="swetha marirajan" userId="d2de8bd7d7e8a854" providerId="LiveId" clId="{8EC9180C-318A-4DD0-9446-77D807133797}" dt="2024-08-10T08:39:45.632" v="557" actId="2710"/>
          <ac:spMkLst>
            <pc:docMk/>
            <pc:sldMk cId="4088845463" sldId="276"/>
            <ac:spMk id="5" creationId="{13809D0D-8EA2-10D8-D00A-92A55BB69FC6}"/>
          </ac:spMkLst>
        </pc:spChg>
        <pc:spChg chg="add mod">
          <ac:chgData name="swetha marirajan" userId="d2de8bd7d7e8a854" providerId="LiveId" clId="{8EC9180C-318A-4DD0-9446-77D807133797}" dt="2024-08-10T08:41:05.999" v="566" actId="1076"/>
          <ac:spMkLst>
            <pc:docMk/>
            <pc:sldMk cId="4088845463" sldId="276"/>
            <ac:spMk id="7" creationId="{6D291EC0-9B29-75D1-50C9-E536CEF7DB22}"/>
          </ac:spMkLst>
        </pc:spChg>
      </pc:sldChg>
      <pc:sldChg chg="addSp delSp modSp new mod">
        <pc:chgData name="swetha marirajan" userId="d2de8bd7d7e8a854" providerId="LiveId" clId="{8EC9180C-318A-4DD0-9446-77D807133797}" dt="2024-08-10T15:02:28.085" v="1171" actId="1076"/>
        <pc:sldMkLst>
          <pc:docMk/>
          <pc:sldMk cId="3251643433" sldId="277"/>
        </pc:sldMkLst>
        <pc:spChg chg="add del mod">
          <ac:chgData name="swetha marirajan" userId="d2de8bd7d7e8a854" providerId="LiveId" clId="{8EC9180C-318A-4DD0-9446-77D807133797}" dt="2024-08-10T09:09:29.534" v="638" actId="478"/>
          <ac:spMkLst>
            <pc:docMk/>
            <pc:sldMk cId="3251643433" sldId="277"/>
            <ac:spMk id="2" creationId="{5285FCCA-1216-0AB8-2AE8-18236E70F315}"/>
          </ac:spMkLst>
        </pc:spChg>
        <pc:spChg chg="add del mod">
          <ac:chgData name="swetha marirajan" userId="d2de8bd7d7e8a854" providerId="LiveId" clId="{8EC9180C-318A-4DD0-9446-77D807133797}" dt="2024-08-10T09:09:29.534" v="638" actId="478"/>
          <ac:spMkLst>
            <pc:docMk/>
            <pc:sldMk cId="3251643433" sldId="277"/>
            <ac:spMk id="3" creationId="{3765CAEC-1812-4609-D1A7-C37E0C66C930}"/>
          </ac:spMkLst>
        </pc:spChg>
        <pc:spChg chg="add del mod">
          <ac:chgData name="swetha marirajan" userId="d2de8bd7d7e8a854" providerId="LiveId" clId="{8EC9180C-318A-4DD0-9446-77D807133797}" dt="2024-08-10T09:11:21.339" v="646" actId="478"/>
          <ac:spMkLst>
            <pc:docMk/>
            <pc:sldMk cId="3251643433" sldId="277"/>
            <ac:spMk id="5" creationId="{FACED164-56B1-A345-29A4-5149913C22CE}"/>
          </ac:spMkLst>
        </pc:spChg>
        <pc:spChg chg="add mod">
          <ac:chgData name="swetha marirajan" userId="d2de8bd7d7e8a854" providerId="LiveId" clId="{8EC9180C-318A-4DD0-9446-77D807133797}" dt="2024-08-10T15:02:28.085" v="1171" actId="1076"/>
          <ac:spMkLst>
            <pc:docMk/>
            <pc:sldMk cId="3251643433" sldId="277"/>
            <ac:spMk id="7" creationId="{9569C850-90B1-E964-ABAE-57DC94E1A5F6}"/>
          </ac:spMkLst>
        </pc:spChg>
        <pc:spChg chg="add mod">
          <ac:chgData name="swetha marirajan" userId="d2de8bd7d7e8a854" providerId="LiveId" clId="{8EC9180C-318A-4DD0-9446-77D807133797}" dt="2024-08-10T09:13:11.208" v="660" actId="20577"/>
          <ac:spMkLst>
            <pc:docMk/>
            <pc:sldMk cId="3251643433" sldId="277"/>
            <ac:spMk id="9" creationId="{88C085C4-3104-BDF5-FDE7-DD6029DA8DDA}"/>
          </ac:spMkLst>
        </pc:spChg>
        <pc:picChg chg="add del mod">
          <ac:chgData name="swetha marirajan" userId="d2de8bd7d7e8a854" providerId="LiveId" clId="{8EC9180C-318A-4DD0-9446-77D807133797}" dt="2024-08-10T09:09:29.534" v="638" actId="478"/>
          <ac:picMkLst>
            <pc:docMk/>
            <pc:sldMk cId="3251643433" sldId="277"/>
            <ac:picMk id="3073" creationId="{7E8CAD47-31BB-D1A4-48D8-AD69D273AA2F}"/>
          </ac:picMkLst>
        </pc:picChg>
        <pc:picChg chg="add del mod">
          <ac:chgData name="swetha marirajan" userId="d2de8bd7d7e8a854" providerId="LiveId" clId="{8EC9180C-318A-4DD0-9446-77D807133797}" dt="2024-08-10T09:11:21.339" v="646" actId="478"/>
          <ac:picMkLst>
            <pc:docMk/>
            <pc:sldMk cId="3251643433" sldId="277"/>
            <ac:picMk id="3076" creationId="{9A39312E-6D31-E420-5C5D-E712CEDEA3CD}"/>
          </ac:picMkLst>
        </pc:picChg>
        <pc:picChg chg="add mod">
          <ac:chgData name="swetha marirajan" userId="d2de8bd7d7e8a854" providerId="LiveId" clId="{8EC9180C-318A-4DD0-9446-77D807133797}" dt="2024-08-10T09:11:39.725" v="648" actId="1076"/>
          <ac:picMkLst>
            <pc:docMk/>
            <pc:sldMk cId="3251643433" sldId="277"/>
            <ac:picMk id="3077" creationId="{F8DE4FB4-771D-0D6F-2A66-88D2F612CB5E}"/>
          </ac:picMkLst>
        </pc:picChg>
      </pc:sldChg>
      <pc:sldChg chg="addSp modSp new mod ord">
        <pc:chgData name="swetha marirajan" userId="d2de8bd7d7e8a854" providerId="LiveId" clId="{8EC9180C-318A-4DD0-9446-77D807133797}" dt="2024-08-11T15:27:57.778" v="1184"/>
        <pc:sldMkLst>
          <pc:docMk/>
          <pc:sldMk cId="2450807598" sldId="278"/>
        </pc:sldMkLst>
        <pc:spChg chg="add mod">
          <ac:chgData name="swetha marirajan" userId="d2de8bd7d7e8a854" providerId="LiveId" clId="{8EC9180C-318A-4DD0-9446-77D807133797}" dt="2024-08-10T09:46:01.883" v="713" actId="1076"/>
          <ac:spMkLst>
            <pc:docMk/>
            <pc:sldMk cId="2450807598" sldId="278"/>
            <ac:spMk id="3" creationId="{348E66C6-47A3-7481-5A3C-503AD3E7D651}"/>
          </ac:spMkLst>
        </pc:spChg>
        <pc:spChg chg="add mod">
          <ac:chgData name="swetha marirajan" userId="d2de8bd7d7e8a854" providerId="LiveId" clId="{8EC9180C-318A-4DD0-9446-77D807133797}" dt="2024-08-10T09:46:29.381" v="729" actId="20577"/>
          <ac:spMkLst>
            <pc:docMk/>
            <pc:sldMk cId="2450807598" sldId="278"/>
            <ac:spMk id="7" creationId="{40AB0FCE-50C7-FDBA-149E-3895EC3718B0}"/>
          </ac:spMkLst>
        </pc:spChg>
        <pc:picChg chg="add mod">
          <ac:chgData name="swetha marirajan" userId="d2de8bd7d7e8a854" providerId="LiveId" clId="{8EC9180C-318A-4DD0-9446-77D807133797}" dt="2024-08-10T09:44:56.956" v="669" actId="1076"/>
          <ac:picMkLst>
            <pc:docMk/>
            <pc:sldMk cId="2450807598" sldId="278"/>
            <ac:picMk id="5" creationId="{4F7BAA8C-5DAE-16F4-FB39-EE6D51EE0A6F}"/>
          </ac:picMkLst>
        </pc:picChg>
      </pc:sldChg>
      <pc:sldChg chg="addSp modSp new mod ord">
        <pc:chgData name="swetha marirajan" userId="d2de8bd7d7e8a854" providerId="LiveId" clId="{8EC9180C-318A-4DD0-9446-77D807133797}" dt="2024-08-11T16:41:34.769" v="1241"/>
        <pc:sldMkLst>
          <pc:docMk/>
          <pc:sldMk cId="2279315773" sldId="279"/>
        </pc:sldMkLst>
        <pc:spChg chg="add mod">
          <ac:chgData name="swetha marirajan" userId="d2de8bd7d7e8a854" providerId="LiveId" clId="{8EC9180C-318A-4DD0-9446-77D807133797}" dt="2024-08-11T15:39:21.002" v="1227" actId="20577"/>
          <ac:spMkLst>
            <pc:docMk/>
            <pc:sldMk cId="2279315773" sldId="279"/>
            <ac:spMk id="3" creationId="{2AD20522-82D2-1923-C984-E4B6FA0AEC4D}"/>
          </ac:spMkLst>
        </pc:spChg>
        <pc:spChg chg="add mod">
          <ac:chgData name="swetha marirajan" userId="d2de8bd7d7e8a854" providerId="LiveId" clId="{8EC9180C-318A-4DD0-9446-77D807133797}" dt="2024-08-10T10:05:03.083" v="897" actId="14100"/>
          <ac:spMkLst>
            <pc:docMk/>
            <pc:sldMk cId="2279315773" sldId="279"/>
            <ac:spMk id="5" creationId="{67B40C33-6C28-09C5-8792-248F5624AD99}"/>
          </ac:spMkLst>
        </pc:spChg>
      </pc:sldChg>
      <pc:sldChg chg="addSp modSp new mod">
        <pc:chgData name="swetha marirajan" userId="d2de8bd7d7e8a854" providerId="LiveId" clId="{8EC9180C-318A-4DD0-9446-77D807133797}" dt="2024-08-10T15:02:59.615" v="1173" actId="1076"/>
        <pc:sldMkLst>
          <pc:docMk/>
          <pc:sldMk cId="2902291942" sldId="280"/>
        </pc:sldMkLst>
        <pc:spChg chg="add mod">
          <ac:chgData name="swetha marirajan" userId="d2de8bd7d7e8a854" providerId="LiveId" clId="{8EC9180C-318A-4DD0-9446-77D807133797}" dt="2024-08-10T15:02:59.615" v="1173" actId="1076"/>
          <ac:spMkLst>
            <pc:docMk/>
            <pc:sldMk cId="2902291942" sldId="280"/>
            <ac:spMk id="3" creationId="{163A915A-3060-CC1E-662F-0F8F81F3030F}"/>
          </ac:spMkLst>
        </pc:spChg>
        <pc:spChg chg="add mod">
          <ac:chgData name="swetha marirajan" userId="d2de8bd7d7e8a854" providerId="LiveId" clId="{8EC9180C-318A-4DD0-9446-77D807133797}" dt="2024-08-10T15:02:37.336" v="1172" actId="1076"/>
          <ac:spMkLst>
            <pc:docMk/>
            <pc:sldMk cId="2902291942" sldId="280"/>
            <ac:spMk id="5" creationId="{07B4BFCB-9B92-AD2C-622D-43092C31CE6E}"/>
          </ac:spMkLst>
        </pc:spChg>
      </pc:sldChg>
      <pc:sldChg chg="addSp modSp new mod">
        <pc:chgData name="swetha marirajan" userId="d2de8bd7d7e8a854" providerId="LiveId" clId="{8EC9180C-318A-4DD0-9446-77D807133797}" dt="2024-08-10T10:11:06.606" v="1081" actId="1076"/>
        <pc:sldMkLst>
          <pc:docMk/>
          <pc:sldMk cId="943147473" sldId="281"/>
        </pc:sldMkLst>
        <pc:spChg chg="add mod">
          <ac:chgData name="swetha marirajan" userId="d2de8bd7d7e8a854" providerId="LiveId" clId="{8EC9180C-318A-4DD0-9446-77D807133797}" dt="2024-08-10T10:11:06.606" v="1081" actId="1076"/>
          <ac:spMkLst>
            <pc:docMk/>
            <pc:sldMk cId="943147473" sldId="281"/>
            <ac:spMk id="3" creationId="{4CE2826D-3264-074C-FE6A-FF3237FBD9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3E97-49FC-886E-4B5C-A6C0CD786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6BF87F-5377-E04A-4CAD-ACC600CFF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D7A663-091A-A924-0E0A-D95AABF1F1CE}"/>
              </a:ext>
            </a:extLst>
          </p:cNvPr>
          <p:cNvSpPr>
            <a:spLocks noGrp="1"/>
          </p:cNvSpPr>
          <p:nvPr>
            <p:ph type="dt" sz="half" idx="10"/>
          </p:nvPr>
        </p:nvSpPr>
        <p:spPr/>
        <p:txBody>
          <a:bodyPr/>
          <a:lstStyle/>
          <a:p>
            <a:fld id="{3D37B622-B161-4EDF-AA0D-677D2948840F}" type="datetimeFigureOut">
              <a:rPr lang="en-IN" smtClean="0"/>
              <a:t>11-08-2024</a:t>
            </a:fld>
            <a:endParaRPr lang="en-IN"/>
          </a:p>
        </p:txBody>
      </p:sp>
      <p:sp>
        <p:nvSpPr>
          <p:cNvPr id="5" name="Footer Placeholder 4">
            <a:extLst>
              <a:ext uri="{FF2B5EF4-FFF2-40B4-BE49-F238E27FC236}">
                <a16:creationId xmlns:a16="http://schemas.microsoft.com/office/drawing/2014/main" id="{A9CA3917-FDA3-BA64-953A-E8011B733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726134-34F0-9A40-9FEB-007DAC23C384}"/>
              </a:ext>
            </a:extLst>
          </p:cNvPr>
          <p:cNvSpPr>
            <a:spLocks noGrp="1"/>
          </p:cNvSpPr>
          <p:nvPr>
            <p:ph type="sldNum" sz="quarter" idx="12"/>
          </p:nvPr>
        </p:nvSpPr>
        <p:spPr/>
        <p:txBody>
          <a:bodyPr/>
          <a:lstStyle/>
          <a:p>
            <a:fld id="{68524FDC-C1D7-4442-B0E9-8B3F5978C6F5}" type="slidenum">
              <a:rPr lang="en-IN" smtClean="0"/>
              <a:t>‹#›</a:t>
            </a:fld>
            <a:endParaRPr lang="en-IN"/>
          </a:p>
        </p:txBody>
      </p:sp>
    </p:spTree>
    <p:extLst>
      <p:ext uri="{BB962C8B-B14F-4D97-AF65-F5344CB8AC3E}">
        <p14:creationId xmlns:p14="http://schemas.microsoft.com/office/powerpoint/2010/main" val="358787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EA6-FA80-4A91-3E22-A7496C4FBF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18743A-2FB0-E15B-21DA-548908994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348AC4-8B43-CF71-C407-1E697B046625}"/>
              </a:ext>
            </a:extLst>
          </p:cNvPr>
          <p:cNvSpPr>
            <a:spLocks noGrp="1"/>
          </p:cNvSpPr>
          <p:nvPr>
            <p:ph type="dt" sz="half" idx="10"/>
          </p:nvPr>
        </p:nvSpPr>
        <p:spPr/>
        <p:txBody>
          <a:bodyPr/>
          <a:lstStyle/>
          <a:p>
            <a:fld id="{3D37B622-B161-4EDF-AA0D-677D2948840F}" type="datetimeFigureOut">
              <a:rPr lang="en-IN" smtClean="0"/>
              <a:t>11-08-2024</a:t>
            </a:fld>
            <a:endParaRPr lang="en-IN"/>
          </a:p>
        </p:txBody>
      </p:sp>
      <p:sp>
        <p:nvSpPr>
          <p:cNvPr id="5" name="Footer Placeholder 4">
            <a:extLst>
              <a:ext uri="{FF2B5EF4-FFF2-40B4-BE49-F238E27FC236}">
                <a16:creationId xmlns:a16="http://schemas.microsoft.com/office/drawing/2014/main" id="{746C98BC-B851-E50D-4DCA-0A6F31FD90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738F3C-25D8-E9FD-15B1-FCD41D2B2E3E}"/>
              </a:ext>
            </a:extLst>
          </p:cNvPr>
          <p:cNvSpPr>
            <a:spLocks noGrp="1"/>
          </p:cNvSpPr>
          <p:nvPr>
            <p:ph type="sldNum" sz="quarter" idx="12"/>
          </p:nvPr>
        </p:nvSpPr>
        <p:spPr/>
        <p:txBody>
          <a:bodyPr/>
          <a:lstStyle/>
          <a:p>
            <a:fld id="{68524FDC-C1D7-4442-B0E9-8B3F5978C6F5}" type="slidenum">
              <a:rPr lang="en-IN" smtClean="0"/>
              <a:t>‹#›</a:t>
            </a:fld>
            <a:endParaRPr lang="en-IN"/>
          </a:p>
        </p:txBody>
      </p:sp>
    </p:spTree>
    <p:extLst>
      <p:ext uri="{BB962C8B-B14F-4D97-AF65-F5344CB8AC3E}">
        <p14:creationId xmlns:p14="http://schemas.microsoft.com/office/powerpoint/2010/main" val="1409691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1B1A1A-62E6-3F2A-D9FB-B74DEBB2DD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F1F522-F3BD-8DB0-3ED9-4615B61D98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2FAFD2-DDD7-E897-6014-989EA5ECC454}"/>
              </a:ext>
            </a:extLst>
          </p:cNvPr>
          <p:cNvSpPr>
            <a:spLocks noGrp="1"/>
          </p:cNvSpPr>
          <p:nvPr>
            <p:ph type="dt" sz="half" idx="10"/>
          </p:nvPr>
        </p:nvSpPr>
        <p:spPr/>
        <p:txBody>
          <a:bodyPr/>
          <a:lstStyle/>
          <a:p>
            <a:fld id="{3D37B622-B161-4EDF-AA0D-677D2948840F}" type="datetimeFigureOut">
              <a:rPr lang="en-IN" smtClean="0"/>
              <a:t>11-08-2024</a:t>
            </a:fld>
            <a:endParaRPr lang="en-IN"/>
          </a:p>
        </p:txBody>
      </p:sp>
      <p:sp>
        <p:nvSpPr>
          <p:cNvPr id="5" name="Footer Placeholder 4">
            <a:extLst>
              <a:ext uri="{FF2B5EF4-FFF2-40B4-BE49-F238E27FC236}">
                <a16:creationId xmlns:a16="http://schemas.microsoft.com/office/drawing/2014/main" id="{2A1B95F1-C38E-C94B-0EFD-25EA8F745D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672F66-81A9-7461-E1FC-03A121149749}"/>
              </a:ext>
            </a:extLst>
          </p:cNvPr>
          <p:cNvSpPr>
            <a:spLocks noGrp="1"/>
          </p:cNvSpPr>
          <p:nvPr>
            <p:ph type="sldNum" sz="quarter" idx="12"/>
          </p:nvPr>
        </p:nvSpPr>
        <p:spPr/>
        <p:txBody>
          <a:bodyPr/>
          <a:lstStyle/>
          <a:p>
            <a:fld id="{68524FDC-C1D7-4442-B0E9-8B3F5978C6F5}" type="slidenum">
              <a:rPr lang="en-IN" smtClean="0"/>
              <a:t>‹#›</a:t>
            </a:fld>
            <a:endParaRPr lang="en-IN"/>
          </a:p>
        </p:txBody>
      </p:sp>
    </p:spTree>
    <p:extLst>
      <p:ext uri="{BB962C8B-B14F-4D97-AF65-F5344CB8AC3E}">
        <p14:creationId xmlns:p14="http://schemas.microsoft.com/office/powerpoint/2010/main" val="21117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DA28F-CE11-F23A-9FC3-68B715E0DD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BF885A-4579-C947-17FF-02E2179DBB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4A5B3B-3F20-060E-A7AD-6C5C0CFB311C}"/>
              </a:ext>
            </a:extLst>
          </p:cNvPr>
          <p:cNvSpPr>
            <a:spLocks noGrp="1"/>
          </p:cNvSpPr>
          <p:nvPr>
            <p:ph type="dt" sz="half" idx="10"/>
          </p:nvPr>
        </p:nvSpPr>
        <p:spPr/>
        <p:txBody>
          <a:bodyPr/>
          <a:lstStyle/>
          <a:p>
            <a:fld id="{3D37B622-B161-4EDF-AA0D-677D2948840F}" type="datetimeFigureOut">
              <a:rPr lang="en-IN" smtClean="0"/>
              <a:t>11-08-2024</a:t>
            </a:fld>
            <a:endParaRPr lang="en-IN"/>
          </a:p>
        </p:txBody>
      </p:sp>
      <p:sp>
        <p:nvSpPr>
          <p:cNvPr id="5" name="Footer Placeholder 4">
            <a:extLst>
              <a:ext uri="{FF2B5EF4-FFF2-40B4-BE49-F238E27FC236}">
                <a16:creationId xmlns:a16="http://schemas.microsoft.com/office/drawing/2014/main" id="{8B2E4E9D-8331-8890-94A6-310F19E7C1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8B8A09-042B-C065-FC10-380D2ABF36E1}"/>
              </a:ext>
            </a:extLst>
          </p:cNvPr>
          <p:cNvSpPr>
            <a:spLocks noGrp="1"/>
          </p:cNvSpPr>
          <p:nvPr>
            <p:ph type="sldNum" sz="quarter" idx="12"/>
          </p:nvPr>
        </p:nvSpPr>
        <p:spPr/>
        <p:txBody>
          <a:bodyPr/>
          <a:lstStyle/>
          <a:p>
            <a:fld id="{68524FDC-C1D7-4442-B0E9-8B3F5978C6F5}" type="slidenum">
              <a:rPr lang="en-IN" smtClean="0"/>
              <a:t>‹#›</a:t>
            </a:fld>
            <a:endParaRPr lang="en-IN"/>
          </a:p>
        </p:txBody>
      </p:sp>
    </p:spTree>
    <p:extLst>
      <p:ext uri="{BB962C8B-B14F-4D97-AF65-F5344CB8AC3E}">
        <p14:creationId xmlns:p14="http://schemas.microsoft.com/office/powerpoint/2010/main" val="11069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D6BC-EE90-1974-E85D-7ACEB72445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DFD0EF-5792-0BA7-5CB5-0648918522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09CA29-4FFA-3C1D-DC0E-A60A7AEFFBA8}"/>
              </a:ext>
            </a:extLst>
          </p:cNvPr>
          <p:cNvSpPr>
            <a:spLocks noGrp="1"/>
          </p:cNvSpPr>
          <p:nvPr>
            <p:ph type="dt" sz="half" idx="10"/>
          </p:nvPr>
        </p:nvSpPr>
        <p:spPr/>
        <p:txBody>
          <a:bodyPr/>
          <a:lstStyle/>
          <a:p>
            <a:fld id="{3D37B622-B161-4EDF-AA0D-677D2948840F}" type="datetimeFigureOut">
              <a:rPr lang="en-IN" smtClean="0"/>
              <a:t>11-08-2024</a:t>
            </a:fld>
            <a:endParaRPr lang="en-IN"/>
          </a:p>
        </p:txBody>
      </p:sp>
      <p:sp>
        <p:nvSpPr>
          <p:cNvPr id="5" name="Footer Placeholder 4">
            <a:extLst>
              <a:ext uri="{FF2B5EF4-FFF2-40B4-BE49-F238E27FC236}">
                <a16:creationId xmlns:a16="http://schemas.microsoft.com/office/drawing/2014/main" id="{3C539054-46F8-7EF1-92A1-630D6C840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EDB34-86BA-77F9-DD7C-083614AF6E69}"/>
              </a:ext>
            </a:extLst>
          </p:cNvPr>
          <p:cNvSpPr>
            <a:spLocks noGrp="1"/>
          </p:cNvSpPr>
          <p:nvPr>
            <p:ph type="sldNum" sz="quarter" idx="12"/>
          </p:nvPr>
        </p:nvSpPr>
        <p:spPr/>
        <p:txBody>
          <a:bodyPr/>
          <a:lstStyle/>
          <a:p>
            <a:fld id="{68524FDC-C1D7-4442-B0E9-8B3F5978C6F5}" type="slidenum">
              <a:rPr lang="en-IN" smtClean="0"/>
              <a:t>‹#›</a:t>
            </a:fld>
            <a:endParaRPr lang="en-IN"/>
          </a:p>
        </p:txBody>
      </p:sp>
    </p:spTree>
    <p:extLst>
      <p:ext uri="{BB962C8B-B14F-4D97-AF65-F5344CB8AC3E}">
        <p14:creationId xmlns:p14="http://schemas.microsoft.com/office/powerpoint/2010/main" val="274585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EDC8-4B9E-2B92-0F0A-A4E267C564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2DA578-F400-28B6-545D-B38F975438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EAB126-4B08-F1BA-9DAA-F9EBEC0E11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EDCECF-46C7-A52E-D7B1-D2C4CB6C8E87}"/>
              </a:ext>
            </a:extLst>
          </p:cNvPr>
          <p:cNvSpPr>
            <a:spLocks noGrp="1"/>
          </p:cNvSpPr>
          <p:nvPr>
            <p:ph type="dt" sz="half" idx="10"/>
          </p:nvPr>
        </p:nvSpPr>
        <p:spPr/>
        <p:txBody>
          <a:bodyPr/>
          <a:lstStyle/>
          <a:p>
            <a:fld id="{3D37B622-B161-4EDF-AA0D-677D2948840F}" type="datetimeFigureOut">
              <a:rPr lang="en-IN" smtClean="0"/>
              <a:t>11-08-2024</a:t>
            </a:fld>
            <a:endParaRPr lang="en-IN"/>
          </a:p>
        </p:txBody>
      </p:sp>
      <p:sp>
        <p:nvSpPr>
          <p:cNvPr id="6" name="Footer Placeholder 5">
            <a:extLst>
              <a:ext uri="{FF2B5EF4-FFF2-40B4-BE49-F238E27FC236}">
                <a16:creationId xmlns:a16="http://schemas.microsoft.com/office/drawing/2014/main" id="{16402BA9-7CC5-98A0-A5CD-17BBA97637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0B727E-86F8-89B9-C896-50714BE2929E}"/>
              </a:ext>
            </a:extLst>
          </p:cNvPr>
          <p:cNvSpPr>
            <a:spLocks noGrp="1"/>
          </p:cNvSpPr>
          <p:nvPr>
            <p:ph type="sldNum" sz="quarter" idx="12"/>
          </p:nvPr>
        </p:nvSpPr>
        <p:spPr/>
        <p:txBody>
          <a:bodyPr/>
          <a:lstStyle/>
          <a:p>
            <a:fld id="{68524FDC-C1D7-4442-B0E9-8B3F5978C6F5}" type="slidenum">
              <a:rPr lang="en-IN" smtClean="0"/>
              <a:t>‹#›</a:t>
            </a:fld>
            <a:endParaRPr lang="en-IN"/>
          </a:p>
        </p:txBody>
      </p:sp>
    </p:spTree>
    <p:extLst>
      <p:ext uri="{BB962C8B-B14F-4D97-AF65-F5344CB8AC3E}">
        <p14:creationId xmlns:p14="http://schemas.microsoft.com/office/powerpoint/2010/main" val="134712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570D-7397-DD36-23DF-AF16D58DD7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319AE2-CB07-D53A-A16E-E4ED4D7AFD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58A3EF-FD7F-23E7-CE14-FD78774A63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21F864-8FEE-2F2E-B3F7-CE32ADA94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77BBBF-198C-50E5-8D9F-7EC5C2EDFB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B8548C-4A73-70A1-61B5-4A05A7FA057A}"/>
              </a:ext>
            </a:extLst>
          </p:cNvPr>
          <p:cNvSpPr>
            <a:spLocks noGrp="1"/>
          </p:cNvSpPr>
          <p:nvPr>
            <p:ph type="dt" sz="half" idx="10"/>
          </p:nvPr>
        </p:nvSpPr>
        <p:spPr/>
        <p:txBody>
          <a:bodyPr/>
          <a:lstStyle/>
          <a:p>
            <a:fld id="{3D37B622-B161-4EDF-AA0D-677D2948840F}" type="datetimeFigureOut">
              <a:rPr lang="en-IN" smtClean="0"/>
              <a:t>11-08-2024</a:t>
            </a:fld>
            <a:endParaRPr lang="en-IN"/>
          </a:p>
        </p:txBody>
      </p:sp>
      <p:sp>
        <p:nvSpPr>
          <p:cNvPr id="8" name="Footer Placeholder 7">
            <a:extLst>
              <a:ext uri="{FF2B5EF4-FFF2-40B4-BE49-F238E27FC236}">
                <a16:creationId xmlns:a16="http://schemas.microsoft.com/office/drawing/2014/main" id="{DFEDF7F6-7A3D-1398-8AE9-078C6ACA8A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C833E3-A6D3-95D9-FE85-C1BB00191487}"/>
              </a:ext>
            </a:extLst>
          </p:cNvPr>
          <p:cNvSpPr>
            <a:spLocks noGrp="1"/>
          </p:cNvSpPr>
          <p:nvPr>
            <p:ph type="sldNum" sz="quarter" idx="12"/>
          </p:nvPr>
        </p:nvSpPr>
        <p:spPr/>
        <p:txBody>
          <a:bodyPr/>
          <a:lstStyle/>
          <a:p>
            <a:fld id="{68524FDC-C1D7-4442-B0E9-8B3F5978C6F5}" type="slidenum">
              <a:rPr lang="en-IN" smtClean="0"/>
              <a:t>‹#›</a:t>
            </a:fld>
            <a:endParaRPr lang="en-IN"/>
          </a:p>
        </p:txBody>
      </p:sp>
    </p:spTree>
    <p:extLst>
      <p:ext uri="{BB962C8B-B14F-4D97-AF65-F5344CB8AC3E}">
        <p14:creationId xmlns:p14="http://schemas.microsoft.com/office/powerpoint/2010/main" val="21759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0189-88DC-4392-64B6-F398BFA9A9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B2BB58-B0B3-CAE8-95A9-740804A84119}"/>
              </a:ext>
            </a:extLst>
          </p:cNvPr>
          <p:cNvSpPr>
            <a:spLocks noGrp="1"/>
          </p:cNvSpPr>
          <p:nvPr>
            <p:ph type="dt" sz="half" idx="10"/>
          </p:nvPr>
        </p:nvSpPr>
        <p:spPr/>
        <p:txBody>
          <a:bodyPr/>
          <a:lstStyle/>
          <a:p>
            <a:fld id="{3D37B622-B161-4EDF-AA0D-677D2948840F}" type="datetimeFigureOut">
              <a:rPr lang="en-IN" smtClean="0"/>
              <a:t>11-08-2024</a:t>
            </a:fld>
            <a:endParaRPr lang="en-IN"/>
          </a:p>
        </p:txBody>
      </p:sp>
      <p:sp>
        <p:nvSpPr>
          <p:cNvPr id="4" name="Footer Placeholder 3">
            <a:extLst>
              <a:ext uri="{FF2B5EF4-FFF2-40B4-BE49-F238E27FC236}">
                <a16:creationId xmlns:a16="http://schemas.microsoft.com/office/drawing/2014/main" id="{7C49E2FE-39F5-9473-1C8F-D2A916802F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3455EE-7D60-496F-7B11-49761697E31A}"/>
              </a:ext>
            </a:extLst>
          </p:cNvPr>
          <p:cNvSpPr>
            <a:spLocks noGrp="1"/>
          </p:cNvSpPr>
          <p:nvPr>
            <p:ph type="sldNum" sz="quarter" idx="12"/>
          </p:nvPr>
        </p:nvSpPr>
        <p:spPr/>
        <p:txBody>
          <a:bodyPr/>
          <a:lstStyle/>
          <a:p>
            <a:fld id="{68524FDC-C1D7-4442-B0E9-8B3F5978C6F5}" type="slidenum">
              <a:rPr lang="en-IN" smtClean="0"/>
              <a:t>‹#›</a:t>
            </a:fld>
            <a:endParaRPr lang="en-IN"/>
          </a:p>
        </p:txBody>
      </p:sp>
    </p:spTree>
    <p:extLst>
      <p:ext uri="{BB962C8B-B14F-4D97-AF65-F5344CB8AC3E}">
        <p14:creationId xmlns:p14="http://schemas.microsoft.com/office/powerpoint/2010/main" val="338737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4BB8A-F986-1E09-38A4-E25F4827E1DD}"/>
              </a:ext>
            </a:extLst>
          </p:cNvPr>
          <p:cNvSpPr>
            <a:spLocks noGrp="1"/>
          </p:cNvSpPr>
          <p:nvPr>
            <p:ph type="dt" sz="half" idx="10"/>
          </p:nvPr>
        </p:nvSpPr>
        <p:spPr/>
        <p:txBody>
          <a:bodyPr/>
          <a:lstStyle/>
          <a:p>
            <a:fld id="{3D37B622-B161-4EDF-AA0D-677D2948840F}" type="datetimeFigureOut">
              <a:rPr lang="en-IN" smtClean="0"/>
              <a:t>11-08-2024</a:t>
            </a:fld>
            <a:endParaRPr lang="en-IN"/>
          </a:p>
        </p:txBody>
      </p:sp>
      <p:sp>
        <p:nvSpPr>
          <p:cNvPr id="3" name="Footer Placeholder 2">
            <a:extLst>
              <a:ext uri="{FF2B5EF4-FFF2-40B4-BE49-F238E27FC236}">
                <a16:creationId xmlns:a16="http://schemas.microsoft.com/office/drawing/2014/main" id="{08D35EDF-6E2E-7CC1-E7D7-FE907DD676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756DE9-2A14-A8DB-0A29-EDE01C5FB93A}"/>
              </a:ext>
            </a:extLst>
          </p:cNvPr>
          <p:cNvSpPr>
            <a:spLocks noGrp="1"/>
          </p:cNvSpPr>
          <p:nvPr>
            <p:ph type="sldNum" sz="quarter" idx="12"/>
          </p:nvPr>
        </p:nvSpPr>
        <p:spPr/>
        <p:txBody>
          <a:bodyPr/>
          <a:lstStyle/>
          <a:p>
            <a:fld id="{68524FDC-C1D7-4442-B0E9-8B3F5978C6F5}" type="slidenum">
              <a:rPr lang="en-IN" smtClean="0"/>
              <a:t>‹#›</a:t>
            </a:fld>
            <a:endParaRPr lang="en-IN"/>
          </a:p>
        </p:txBody>
      </p:sp>
    </p:spTree>
    <p:extLst>
      <p:ext uri="{BB962C8B-B14F-4D97-AF65-F5344CB8AC3E}">
        <p14:creationId xmlns:p14="http://schemas.microsoft.com/office/powerpoint/2010/main" val="3943085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C4AFA-4F89-DA17-C0E5-F5BDA1B63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8BACB9-402C-323E-5CE8-43F372B6F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39F082-6205-D44F-1C6A-7DEAC1618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9F4E5C-0999-044F-BFF2-22F58074850B}"/>
              </a:ext>
            </a:extLst>
          </p:cNvPr>
          <p:cNvSpPr>
            <a:spLocks noGrp="1"/>
          </p:cNvSpPr>
          <p:nvPr>
            <p:ph type="dt" sz="half" idx="10"/>
          </p:nvPr>
        </p:nvSpPr>
        <p:spPr/>
        <p:txBody>
          <a:bodyPr/>
          <a:lstStyle/>
          <a:p>
            <a:fld id="{3D37B622-B161-4EDF-AA0D-677D2948840F}" type="datetimeFigureOut">
              <a:rPr lang="en-IN" smtClean="0"/>
              <a:t>11-08-2024</a:t>
            </a:fld>
            <a:endParaRPr lang="en-IN"/>
          </a:p>
        </p:txBody>
      </p:sp>
      <p:sp>
        <p:nvSpPr>
          <p:cNvPr id="6" name="Footer Placeholder 5">
            <a:extLst>
              <a:ext uri="{FF2B5EF4-FFF2-40B4-BE49-F238E27FC236}">
                <a16:creationId xmlns:a16="http://schemas.microsoft.com/office/drawing/2014/main" id="{222D387D-4E8A-89B3-742E-816D3E9D4F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A8419C-82A2-D78E-2157-EEE392D0BD9A}"/>
              </a:ext>
            </a:extLst>
          </p:cNvPr>
          <p:cNvSpPr>
            <a:spLocks noGrp="1"/>
          </p:cNvSpPr>
          <p:nvPr>
            <p:ph type="sldNum" sz="quarter" idx="12"/>
          </p:nvPr>
        </p:nvSpPr>
        <p:spPr/>
        <p:txBody>
          <a:bodyPr/>
          <a:lstStyle/>
          <a:p>
            <a:fld id="{68524FDC-C1D7-4442-B0E9-8B3F5978C6F5}" type="slidenum">
              <a:rPr lang="en-IN" smtClean="0"/>
              <a:t>‹#›</a:t>
            </a:fld>
            <a:endParaRPr lang="en-IN"/>
          </a:p>
        </p:txBody>
      </p:sp>
    </p:spTree>
    <p:extLst>
      <p:ext uri="{BB962C8B-B14F-4D97-AF65-F5344CB8AC3E}">
        <p14:creationId xmlns:p14="http://schemas.microsoft.com/office/powerpoint/2010/main" val="1327105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B672-F9D7-D894-3485-134CFBF2F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8B4945-A694-8F57-B7A9-F0DD935A45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8E63DF-89B5-A1B4-5402-B098DBC03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B8DF2-5FB4-67DA-7376-D7E46F3EDB0F}"/>
              </a:ext>
            </a:extLst>
          </p:cNvPr>
          <p:cNvSpPr>
            <a:spLocks noGrp="1"/>
          </p:cNvSpPr>
          <p:nvPr>
            <p:ph type="dt" sz="half" idx="10"/>
          </p:nvPr>
        </p:nvSpPr>
        <p:spPr/>
        <p:txBody>
          <a:bodyPr/>
          <a:lstStyle/>
          <a:p>
            <a:fld id="{3D37B622-B161-4EDF-AA0D-677D2948840F}" type="datetimeFigureOut">
              <a:rPr lang="en-IN" smtClean="0"/>
              <a:t>11-08-2024</a:t>
            </a:fld>
            <a:endParaRPr lang="en-IN"/>
          </a:p>
        </p:txBody>
      </p:sp>
      <p:sp>
        <p:nvSpPr>
          <p:cNvPr id="6" name="Footer Placeholder 5">
            <a:extLst>
              <a:ext uri="{FF2B5EF4-FFF2-40B4-BE49-F238E27FC236}">
                <a16:creationId xmlns:a16="http://schemas.microsoft.com/office/drawing/2014/main" id="{F9163C73-EFCF-6837-E0DC-EFD5A288CE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2D6BBA-0105-15D2-0D73-CD93DFC3EB9E}"/>
              </a:ext>
            </a:extLst>
          </p:cNvPr>
          <p:cNvSpPr>
            <a:spLocks noGrp="1"/>
          </p:cNvSpPr>
          <p:nvPr>
            <p:ph type="sldNum" sz="quarter" idx="12"/>
          </p:nvPr>
        </p:nvSpPr>
        <p:spPr/>
        <p:txBody>
          <a:bodyPr/>
          <a:lstStyle/>
          <a:p>
            <a:fld id="{68524FDC-C1D7-4442-B0E9-8B3F5978C6F5}" type="slidenum">
              <a:rPr lang="en-IN" smtClean="0"/>
              <a:t>‹#›</a:t>
            </a:fld>
            <a:endParaRPr lang="en-IN"/>
          </a:p>
        </p:txBody>
      </p:sp>
    </p:spTree>
    <p:extLst>
      <p:ext uri="{BB962C8B-B14F-4D97-AF65-F5344CB8AC3E}">
        <p14:creationId xmlns:p14="http://schemas.microsoft.com/office/powerpoint/2010/main" val="183467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D2459-C494-6B20-A6D5-35DD5DFA23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5187DD-8DA4-47FC-4631-25AD6E7C9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AE839B-EE4D-CA55-1590-752C3D0813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7B622-B161-4EDF-AA0D-677D2948840F}" type="datetimeFigureOut">
              <a:rPr lang="en-IN" smtClean="0"/>
              <a:t>11-08-2024</a:t>
            </a:fld>
            <a:endParaRPr lang="en-IN"/>
          </a:p>
        </p:txBody>
      </p:sp>
      <p:sp>
        <p:nvSpPr>
          <p:cNvPr id="5" name="Footer Placeholder 4">
            <a:extLst>
              <a:ext uri="{FF2B5EF4-FFF2-40B4-BE49-F238E27FC236}">
                <a16:creationId xmlns:a16="http://schemas.microsoft.com/office/drawing/2014/main" id="{E662248D-323E-D79C-E2B0-6FAD30EC0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7E5936-1EF3-26C9-4701-09A4D61B3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24FDC-C1D7-4442-B0E9-8B3F5978C6F5}" type="slidenum">
              <a:rPr lang="en-IN" smtClean="0"/>
              <a:t>‹#›</a:t>
            </a:fld>
            <a:endParaRPr lang="en-IN"/>
          </a:p>
        </p:txBody>
      </p:sp>
    </p:spTree>
    <p:extLst>
      <p:ext uri="{BB962C8B-B14F-4D97-AF65-F5344CB8AC3E}">
        <p14:creationId xmlns:p14="http://schemas.microsoft.com/office/powerpoint/2010/main" val="710576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tinkercad.com/things/774UaOvauoh-glorious-krunk/edit?sharecode=i05QvBjlnbsAkT8Rlb2pS69aNzV0SBhsrIWpg82aNi4"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s://newsforkids.net/articles/2019/05/15/187-countries-agree-to-control-plastic-waste/" TargetMode="External"/><Relationship Id="rId7" Type="http://schemas.openxmlformats.org/officeDocument/2006/relationships/image" Target="../media/image7.jpe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hyperlink" Target="https://juniperpublishers.com/ijesnr/IJESNR.MS.ID.555644.php" TargetMode="External"/><Relationship Id="rId4" Type="http://schemas.openxmlformats.org/officeDocument/2006/relationships/image" Target="../media/image5.png"/><Relationship Id="rId9"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91C7A5F-750F-FB53-D5D3-9CA0E1486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9704436" cy="175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1CE3C407-109B-5448-B05E-8A0001481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4438" y="0"/>
            <a:ext cx="2487561" cy="175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51FE1BCF-CE7A-542A-E7DD-5C6706149025}"/>
              </a:ext>
            </a:extLst>
          </p:cNvPr>
          <p:cNvSpPr txBox="1"/>
          <p:nvPr/>
        </p:nvSpPr>
        <p:spPr>
          <a:xfrm>
            <a:off x="934064" y="2982743"/>
            <a:ext cx="11975692" cy="1600438"/>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DEPARTMENT OF ELECTRONICS AND COMMUNICATION</a:t>
            </a:r>
          </a:p>
          <a:p>
            <a:pPr>
              <a:lnSpc>
                <a:spcPct val="150000"/>
              </a:lnSpc>
            </a:pPr>
            <a:r>
              <a:rPr lang="en-US" sz="2800" b="1" dirty="0">
                <a:latin typeface="Times New Roman" panose="02020603050405020304" pitchFamily="18" charset="0"/>
                <a:cs typeface="Times New Roman" panose="02020603050405020304" pitchFamily="18" charset="0"/>
              </a:rPr>
              <a:t>                                          ENGINEERING</a:t>
            </a:r>
          </a:p>
          <a:p>
            <a:endParaRPr lang="en-US" sz="2800" dirty="0">
              <a:latin typeface="Arial Black" pitchFamily="34" charset="0"/>
            </a:endParaRPr>
          </a:p>
        </p:txBody>
      </p:sp>
      <p:sp>
        <p:nvSpPr>
          <p:cNvPr id="6" name="TextBox 5">
            <a:extLst>
              <a:ext uri="{FF2B5EF4-FFF2-40B4-BE49-F238E27FC236}">
                <a16:creationId xmlns:a16="http://schemas.microsoft.com/office/drawing/2014/main" id="{1AA91BBC-5ABB-F611-A48A-F2AF1A08F13B}"/>
              </a:ext>
            </a:extLst>
          </p:cNvPr>
          <p:cNvSpPr txBox="1"/>
          <p:nvPr/>
        </p:nvSpPr>
        <p:spPr>
          <a:xfrm>
            <a:off x="4308987" y="4800290"/>
            <a:ext cx="6454876"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III YEAR (2022-2026)</a:t>
            </a:r>
            <a:endParaRPr lang="en-IN" sz="2800" dirty="0"/>
          </a:p>
        </p:txBody>
      </p:sp>
    </p:spTree>
    <p:extLst>
      <p:ext uri="{BB962C8B-B14F-4D97-AF65-F5344CB8AC3E}">
        <p14:creationId xmlns:p14="http://schemas.microsoft.com/office/powerpoint/2010/main" val="4138626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D5030C-22C6-4CF1-EACF-8BF6070EF91F}"/>
              </a:ext>
            </a:extLst>
          </p:cNvPr>
          <p:cNvSpPr txBox="1"/>
          <p:nvPr/>
        </p:nvSpPr>
        <p:spPr>
          <a:xfrm>
            <a:off x="698091" y="963561"/>
            <a:ext cx="6096000" cy="3903954"/>
          </a:xfrm>
          <a:prstGeom prst="rect">
            <a:avLst/>
          </a:prstGeom>
          <a:noFill/>
        </p:spPr>
        <p:txBody>
          <a:bodyPr wrap="square">
            <a:spAutoFit/>
          </a:bodyPr>
          <a:lstStyle/>
          <a:p>
            <a:pPr marL="0" indent="0">
              <a:lnSpc>
                <a:spcPct val="150000"/>
              </a:lnSpc>
              <a:buNone/>
            </a:pPr>
            <a:r>
              <a:rPr lang="en-US" sz="2400" dirty="0">
                <a:latin typeface="Times New Roman" pitchFamily="18" charset="0"/>
                <a:cs typeface="Times New Roman" pitchFamily="18" charset="0"/>
              </a:rPr>
              <a:t>4.OPEN BURNING</a:t>
            </a:r>
          </a:p>
          <a:p>
            <a:pPr lvl="1">
              <a:lnSpc>
                <a:spcPct val="150000"/>
              </a:lnSpc>
              <a:buFont typeface="Wingdings" pitchFamily="2" charset="2"/>
              <a:buChar char="§"/>
            </a:pPr>
            <a:r>
              <a:rPr lang="en-US" sz="2400" dirty="0">
                <a:latin typeface="Times New Roman" pitchFamily="18" charset="0"/>
                <a:cs typeface="Times New Roman" pitchFamily="18" charset="0"/>
              </a:rPr>
              <a:t>Health Risks</a:t>
            </a:r>
          </a:p>
          <a:p>
            <a:pPr lvl="1">
              <a:lnSpc>
                <a:spcPct val="150000"/>
              </a:lnSpc>
              <a:buFont typeface="Wingdings" pitchFamily="2" charset="2"/>
              <a:buChar char="§"/>
            </a:pPr>
            <a:r>
              <a:rPr lang="en-US" sz="2400" dirty="0">
                <a:latin typeface="Times New Roman" pitchFamily="18" charset="0"/>
                <a:cs typeface="Times New Roman" pitchFamily="18" charset="0"/>
              </a:rPr>
              <a:t>Environmental Damage</a:t>
            </a:r>
          </a:p>
          <a:p>
            <a:pPr lvl="1">
              <a:lnSpc>
                <a:spcPct val="150000"/>
              </a:lnSpc>
              <a:buFont typeface="Wingdings" pitchFamily="2" charset="2"/>
              <a:buChar char="§"/>
            </a:pPr>
            <a:r>
              <a:rPr lang="en-US" sz="2400" dirty="0">
                <a:latin typeface="Times New Roman" pitchFamily="18" charset="0"/>
                <a:cs typeface="Times New Roman" pitchFamily="18" charset="0"/>
              </a:rPr>
              <a:t>Incomplete Combustion</a:t>
            </a:r>
          </a:p>
          <a:p>
            <a:pPr marL="57150" indent="0">
              <a:lnSpc>
                <a:spcPct val="150000"/>
              </a:lnSpc>
              <a:buNone/>
            </a:pPr>
            <a:r>
              <a:rPr lang="en-US" sz="2400" dirty="0">
                <a:latin typeface="Times New Roman" pitchFamily="18" charset="0"/>
                <a:cs typeface="Times New Roman" pitchFamily="18" charset="0"/>
              </a:rPr>
              <a:t>5.COMPOSTING</a:t>
            </a:r>
          </a:p>
          <a:p>
            <a:pPr lvl="1">
              <a:lnSpc>
                <a:spcPct val="150000"/>
              </a:lnSpc>
              <a:buFont typeface="Wingdings" pitchFamily="2" charset="2"/>
              <a:buChar char="§"/>
            </a:pPr>
            <a:r>
              <a:rPr lang="en-US" sz="2400" dirty="0">
                <a:latin typeface="Times New Roman" pitchFamily="18" charset="0"/>
                <a:cs typeface="Times New Roman" pitchFamily="18" charset="0"/>
              </a:rPr>
              <a:t>Limited Applicability</a:t>
            </a:r>
          </a:p>
          <a:p>
            <a:pPr lvl="1">
              <a:lnSpc>
                <a:spcPct val="150000"/>
              </a:lnSpc>
              <a:buFont typeface="Wingdings" pitchFamily="2" charset="2"/>
              <a:buChar char="§"/>
            </a:pPr>
            <a:r>
              <a:rPr lang="en-US" sz="2400" dirty="0">
                <a:latin typeface="Times New Roman" pitchFamily="18" charset="0"/>
                <a:cs typeface="Times New Roman" pitchFamily="18" charset="0"/>
              </a:rPr>
              <a:t>Health Concerns</a:t>
            </a:r>
          </a:p>
        </p:txBody>
      </p:sp>
      <p:sp>
        <p:nvSpPr>
          <p:cNvPr id="5" name="TextBox 4">
            <a:extLst>
              <a:ext uri="{FF2B5EF4-FFF2-40B4-BE49-F238E27FC236}">
                <a16:creationId xmlns:a16="http://schemas.microsoft.com/office/drawing/2014/main" id="{A0D6B7E1-62A4-BE06-B147-AFF1B5AEE149}"/>
              </a:ext>
            </a:extLst>
          </p:cNvPr>
          <p:cNvSpPr txBox="1"/>
          <p:nvPr/>
        </p:nvSpPr>
        <p:spPr>
          <a:xfrm>
            <a:off x="5692878" y="894092"/>
            <a:ext cx="6626942" cy="4465133"/>
          </a:xfrm>
          <a:prstGeom prst="rect">
            <a:avLst/>
          </a:prstGeom>
          <a:noFill/>
        </p:spPr>
        <p:txBody>
          <a:bodyPr wrap="square">
            <a:spAutoFit/>
          </a:bodyPr>
          <a:lstStyle/>
          <a:p>
            <a:pPr marL="57150" indent="0">
              <a:lnSpc>
                <a:spcPct val="150000"/>
              </a:lnSpc>
              <a:buNone/>
            </a:pPr>
            <a:r>
              <a:rPr lang="en-US" sz="2400" dirty="0">
                <a:latin typeface="Times New Roman" pitchFamily="18" charset="0"/>
                <a:cs typeface="Times New Roman" pitchFamily="18" charset="0"/>
              </a:rPr>
              <a:t>6.BURIAL</a:t>
            </a:r>
          </a:p>
          <a:p>
            <a:pPr lvl="1">
              <a:lnSpc>
                <a:spcPct val="150000"/>
              </a:lnSpc>
              <a:buFont typeface="Wingdings" pitchFamily="2" charset="2"/>
              <a:buChar char="§"/>
            </a:pPr>
            <a:r>
              <a:rPr lang="en-US" sz="2400" dirty="0">
                <a:latin typeface="Times New Roman" pitchFamily="18" charset="0"/>
                <a:cs typeface="Times New Roman" pitchFamily="18" charset="0"/>
              </a:rPr>
              <a:t>Soil Contamination</a:t>
            </a:r>
          </a:p>
          <a:p>
            <a:pPr lvl="1">
              <a:lnSpc>
                <a:spcPct val="150000"/>
              </a:lnSpc>
              <a:buFont typeface="Wingdings" pitchFamily="2" charset="2"/>
              <a:buChar char="§"/>
            </a:pPr>
            <a:r>
              <a:rPr lang="en-US" sz="2400" dirty="0">
                <a:latin typeface="Times New Roman" pitchFamily="18" charset="0"/>
                <a:cs typeface="Times New Roman" pitchFamily="18" charset="0"/>
              </a:rPr>
              <a:t>Space Constraints</a:t>
            </a:r>
          </a:p>
          <a:p>
            <a:pPr lvl="1">
              <a:lnSpc>
                <a:spcPct val="150000"/>
              </a:lnSpc>
              <a:buFont typeface="Wingdings" pitchFamily="2" charset="2"/>
              <a:buChar char="§"/>
            </a:pPr>
            <a:r>
              <a:rPr lang="en-US" sz="2400" dirty="0">
                <a:latin typeface="Times New Roman" pitchFamily="18" charset="0"/>
                <a:cs typeface="Times New Roman" pitchFamily="18" charset="0"/>
              </a:rPr>
              <a:t>Wildlife Risks</a:t>
            </a:r>
          </a:p>
          <a:p>
            <a:pPr marL="57150" indent="0">
              <a:lnSpc>
                <a:spcPct val="150000"/>
              </a:lnSpc>
              <a:buNone/>
            </a:pPr>
            <a:r>
              <a:rPr lang="en-US" sz="2400" dirty="0">
                <a:latin typeface="Times New Roman" pitchFamily="18" charset="0"/>
                <a:cs typeface="Times New Roman" pitchFamily="18" charset="0"/>
              </a:rPr>
              <a:t>7.USE OF SANITARY DISPOSAL BINS</a:t>
            </a:r>
          </a:p>
          <a:p>
            <a:pPr lvl="1">
              <a:lnSpc>
                <a:spcPct val="150000"/>
              </a:lnSpc>
              <a:buFont typeface="Wingdings" pitchFamily="2" charset="2"/>
              <a:buChar char="§"/>
            </a:pPr>
            <a:r>
              <a:rPr lang="en-US" sz="2400" dirty="0">
                <a:latin typeface="Times New Roman" pitchFamily="18" charset="0"/>
                <a:cs typeface="Times New Roman" pitchFamily="18" charset="0"/>
              </a:rPr>
              <a:t>Hygiene Issues</a:t>
            </a:r>
          </a:p>
          <a:p>
            <a:pPr lvl="1">
              <a:lnSpc>
                <a:spcPct val="150000"/>
              </a:lnSpc>
              <a:buFont typeface="Wingdings" pitchFamily="2" charset="2"/>
              <a:buChar char="§"/>
            </a:pPr>
            <a:r>
              <a:rPr lang="en-US" sz="2400" dirty="0">
                <a:latin typeface="Times New Roman" pitchFamily="18" charset="0"/>
                <a:cs typeface="Times New Roman" pitchFamily="18" charset="0"/>
              </a:rPr>
              <a:t>Waste Management Challenges</a:t>
            </a:r>
          </a:p>
          <a:p>
            <a:pPr lvl="1">
              <a:lnSpc>
                <a:spcPct val="150000"/>
              </a:lnSpc>
              <a:buFont typeface="Wingdings" pitchFamily="2" charset="2"/>
              <a:buChar char="§"/>
            </a:pPr>
            <a:r>
              <a:rPr lang="en-US" sz="2400" dirty="0">
                <a:latin typeface="Times New Roman" pitchFamily="18" charset="0"/>
                <a:cs typeface="Times New Roman" pitchFamily="18" charset="0"/>
              </a:rPr>
              <a:t>Limited Coverage</a:t>
            </a:r>
            <a:endParaRPr lang="en-IN" dirty="0"/>
          </a:p>
        </p:txBody>
      </p:sp>
    </p:spTree>
    <p:extLst>
      <p:ext uri="{BB962C8B-B14F-4D97-AF65-F5344CB8AC3E}">
        <p14:creationId xmlns:p14="http://schemas.microsoft.com/office/powerpoint/2010/main" val="181407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07955A-5B63-7EA6-6F76-96AE194961ED}"/>
              </a:ext>
            </a:extLst>
          </p:cNvPr>
          <p:cNvSpPr txBox="1"/>
          <p:nvPr/>
        </p:nvSpPr>
        <p:spPr>
          <a:xfrm>
            <a:off x="2517058" y="365372"/>
            <a:ext cx="8917858"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I</a:t>
            </a:r>
            <a:r>
              <a:rPr lang="en-IN" sz="2800" b="1" dirty="0">
                <a:latin typeface="Times New Roman" panose="02020603050405020304" pitchFamily="18" charset="0"/>
                <a:cs typeface="Times New Roman" panose="02020603050405020304" pitchFamily="18" charset="0"/>
              </a:rPr>
              <a:t>MPLEMENTATION AND SCALABILITY</a:t>
            </a:r>
          </a:p>
        </p:txBody>
      </p:sp>
      <p:sp>
        <p:nvSpPr>
          <p:cNvPr id="2" name="Rectangle 1">
            <a:extLst>
              <a:ext uri="{FF2B5EF4-FFF2-40B4-BE49-F238E27FC236}">
                <a16:creationId xmlns:a16="http://schemas.microsoft.com/office/drawing/2014/main" id="{767E9B70-92A5-9C3C-D2E2-E8921991C4C2}"/>
              </a:ext>
            </a:extLst>
          </p:cNvPr>
          <p:cNvSpPr>
            <a:spLocks noChangeArrowheads="1"/>
          </p:cNvSpPr>
          <p:nvPr/>
        </p:nvSpPr>
        <p:spPr bwMode="auto">
          <a:xfrm>
            <a:off x="5381625" y="1526766"/>
            <a:ext cx="1428750" cy="39814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ARDUINO NANO</a:t>
            </a:r>
            <a:endParaRPr kumimoji="0" lang="en-US" altLang="en-US" sz="8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CONTROLLER</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AB929D2-4208-2184-14EB-030205199486}"/>
              </a:ext>
            </a:extLst>
          </p:cNvPr>
          <p:cNvSpPr>
            <a:spLocks noChangeArrowheads="1"/>
          </p:cNvSpPr>
          <p:nvPr/>
        </p:nvSpPr>
        <p:spPr bwMode="auto">
          <a:xfrm>
            <a:off x="3800475" y="1904591"/>
            <a:ext cx="1181100" cy="5905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POWER SUPPLY</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A7A914F-A680-1301-042E-D25FDF685256}"/>
              </a:ext>
            </a:extLst>
          </p:cNvPr>
          <p:cNvSpPr>
            <a:spLocks noChangeArrowheads="1"/>
          </p:cNvSpPr>
          <p:nvPr/>
        </p:nvSpPr>
        <p:spPr bwMode="auto">
          <a:xfrm>
            <a:off x="3800475" y="3009491"/>
            <a:ext cx="1171575" cy="5810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IR SENSOR</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F156BDD3-8587-1BC2-9D85-D11D091B5255}"/>
              </a:ext>
            </a:extLst>
          </p:cNvPr>
          <p:cNvSpPr>
            <a:spLocks noChangeArrowheads="1"/>
          </p:cNvSpPr>
          <p:nvPr/>
        </p:nvSpPr>
        <p:spPr bwMode="auto">
          <a:xfrm>
            <a:off x="3771900" y="4066766"/>
            <a:ext cx="1171575" cy="5810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GAS SENSOR</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8718535B-34A3-56D9-DD27-EE98DF62728C}"/>
              </a:ext>
            </a:extLst>
          </p:cNvPr>
          <p:cNvSpPr>
            <a:spLocks noChangeArrowheads="1"/>
          </p:cNvSpPr>
          <p:nvPr/>
        </p:nvSpPr>
        <p:spPr bwMode="auto">
          <a:xfrm>
            <a:off x="7267575" y="1974441"/>
            <a:ext cx="1171575" cy="5810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LCD DISPLAY</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0CFD696E-3F32-80A2-3BE7-237311EB2C40}"/>
              </a:ext>
            </a:extLst>
          </p:cNvPr>
          <p:cNvSpPr>
            <a:spLocks noChangeArrowheads="1"/>
          </p:cNvSpPr>
          <p:nvPr/>
        </p:nvSpPr>
        <p:spPr bwMode="auto">
          <a:xfrm>
            <a:off x="7258050" y="2999966"/>
            <a:ext cx="1171575" cy="5810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BUZZER</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1A72EE6F-75E3-92AC-5F29-A5880B5AEC32}"/>
              </a:ext>
            </a:extLst>
          </p:cNvPr>
          <p:cNvSpPr>
            <a:spLocks noChangeArrowheads="1"/>
          </p:cNvSpPr>
          <p:nvPr/>
        </p:nvSpPr>
        <p:spPr bwMode="auto">
          <a:xfrm>
            <a:off x="7248525" y="4152491"/>
            <a:ext cx="1171575" cy="5810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RELAY</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2" name="Straight Arrow Connector 8">
            <a:extLst>
              <a:ext uri="{FF2B5EF4-FFF2-40B4-BE49-F238E27FC236}">
                <a16:creationId xmlns:a16="http://schemas.microsoft.com/office/drawing/2014/main" id="{52C44D3B-76D9-FCDF-71D3-518E4098EDD3}"/>
              </a:ext>
            </a:extLst>
          </p:cNvPr>
          <p:cNvSpPr>
            <a:spLocks noChangeShapeType="1"/>
          </p:cNvSpPr>
          <p:nvPr/>
        </p:nvSpPr>
        <p:spPr bwMode="auto">
          <a:xfrm>
            <a:off x="4981575" y="2218916"/>
            <a:ext cx="419100"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Straight Arrow Connector 9">
            <a:extLst>
              <a:ext uri="{FF2B5EF4-FFF2-40B4-BE49-F238E27FC236}">
                <a16:creationId xmlns:a16="http://schemas.microsoft.com/office/drawing/2014/main" id="{F144BF3A-AE12-2FD4-E7B6-41A0AF4F2778}"/>
              </a:ext>
            </a:extLst>
          </p:cNvPr>
          <p:cNvSpPr>
            <a:spLocks noChangeShapeType="1"/>
          </p:cNvSpPr>
          <p:nvPr/>
        </p:nvSpPr>
        <p:spPr bwMode="auto">
          <a:xfrm>
            <a:off x="4981575" y="3314291"/>
            <a:ext cx="419100"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Straight Arrow Connector 10">
            <a:extLst>
              <a:ext uri="{FF2B5EF4-FFF2-40B4-BE49-F238E27FC236}">
                <a16:creationId xmlns:a16="http://schemas.microsoft.com/office/drawing/2014/main" id="{D0E0892F-76C6-CA78-6086-F2A991F18713}"/>
              </a:ext>
            </a:extLst>
          </p:cNvPr>
          <p:cNvSpPr>
            <a:spLocks noChangeShapeType="1"/>
          </p:cNvSpPr>
          <p:nvPr/>
        </p:nvSpPr>
        <p:spPr bwMode="auto">
          <a:xfrm>
            <a:off x="4943475" y="4400141"/>
            <a:ext cx="419100"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Straight Arrow Connector 11">
            <a:extLst>
              <a:ext uri="{FF2B5EF4-FFF2-40B4-BE49-F238E27FC236}">
                <a16:creationId xmlns:a16="http://schemas.microsoft.com/office/drawing/2014/main" id="{BD31E09E-61A7-A7BE-06F6-1C742083B29E}"/>
              </a:ext>
            </a:extLst>
          </p:cNvPr>
          <p:cNvSpPr>
            <a:spLocks noChangeShapeType="1"/>
          </p:cNvSpPr>
          <p:nvPr/>
        </p:nvSpPr>
        <p:spPr bwMode="auto">
          <a:xfrm>
            <a:off x="6829425" y="2257016"/>
            <a:ext cx="419100"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Straight Arrow Connector 12">
            <a:extLst>
              <a:ext uri="{FF2B5EF4-FFF2-40B4-BE49-F238E27FC236}">
                <a16:creationId xmlns:a16="http://schemas.microsoft.com/office/drawing/2014/main" id="{194C4163-A1CF-0C8C-005F-4EBF7AF32E84}"/>
              </a:ext>
            </a:extLst>
          </p:cNvPr>
          <p:cNvSpPr>
            <a:spLocks noChangeShapeType="1"/>
          </p:cNvSpPr>
          <p:nvPr/>
        </p:nvSpPr>
        <p:spPr bwMode="auto">
          <a:xfrm>
            <a:off x="6810375" y="3304766"/>
            <a:ext cx="419100"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Straight Arrow Connector 13">
            <a:extLst>
              <a:ext uri="{FF2B5EF4-FFF2-40B4-BE49-F238E27FC236}">
                <a16:creationId xmlns:a16="http://schemas.microsoft.com/office/drawing/2014/main" id="{528083BF-B409-EE31-3A71-F54980171F60}"/>
              </a:ext>
            </a:extLst>
          </p:cNvPr>
          <p:cNvSpPr>
            <a:spLocks noChangeShapeType="1"/>
          </p:cNvSpPr>
          <p:nvPr/>
        </p:nvSpPr>
        <p:spPr bwMode="auto">
          <a:xfrm>
            <a:off x="6838950" y="4457291"/>
            <a:ext cx="419100" cy="0"/>
          </a:xfrm>
          <a:prstGeom prst="straightConnector1">
            <a:avLst/>
          </a:prstGeom>
          <a:noFill/>
          <a:ln w="635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50385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8E66C6-47A3-7481-5A3C-503AD3E7D651}"/>
              </a:ext>
            </a:extLst>
          </p:cNvPr>
          <p:cNvSpPr txBox="1"/>
          <p:nvPr/>
        </p:nvSpPr>
        <p:spPr>
          <a:xfrm>
            <a:off x="3210560" y="792793"/>
            <a:ext cx="6096000" cy="369332"/>
          </a:xfrm>
          <a:prstGeom prst="rect">
            <a:avLst/>
          </a:prstGeom>
          <a:noFill/>
        </p:spPr>
        <p:txBody>
          <a:bodyPr wrap="square">
            <a:spAutoFit/>
          </a:bodyPr>
          <a:lstStyle/>
          <a:p>
            <a:r>
              <a:rPr lang="en-IN" dirty="0">
                <a:hlinkClick r:id="rId2"/>
              </a:rPr>
              <a:t> LINK: 3D design Glorious </a:t>
            </a:r>
            <a:r>
              <a:rPr lang="en-IN" dirty="0" err="1">
                <a:hlinkClick r:id="rId2"/>
              </a:rPr>
              <a:t>Krunk</a:t>
            </a:r>
            <a:r>
              <a:rPr lang="en-IN" dirty="0">
                <a:hlinkClick r:id="rId2"/>
              </a:rPr>
              <a:t> - </a:t>
            </a:r>
            <a:r>
              <a:rPr lang="en-IN" dirty="0" err="1">
                <a:hlinkClick r:id="rId2"/>
              </a:rPr>
              <a:t>Tinkercad</a:t>
            </a:r>
            <a:endParaRPr lang="en-IN" dirty="0"/>
          </a:p>
        </p:txBody>
      </p:sp>
      <p:pic>
        <p:nvPicPr>
          <p:cNvPr id="5" name="Picture 4">
            <a:extLst>
              <a:ext uri="{FF2B5EF4-FFF2-40B4-BE49-F238E27FC236}">
                <a16:creationId xmlns:a16="http://schemas.microsoft.com/office/drawing/2014/main" id="{4F7BAA8C-5DAE-16F4-FB39-EE6D51EE0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560" y="1323648"/>
            <a:ext cx="5308600" cy="4903082"/>
          </a:xfrm>
          <a:prstGeom prst="rect">
            <a:avLst/>
          </a:prstGeom>
        </p:spPr>
      </p:pic>
      <p:sp>
        <p:nvSpPr>
          <p:cNvPr id="7" name="TextBox 6">
            <a:extLst>
              <a:ext uri="{FF2B5EF4-FFF2-40B4-BE49-F238E27FC236}">
                <a16:creationId xmlns:a16="http://schemas.microsoft.com/office/drawing/2014/main" id="{40AB0FCE-50C7-FDBA-149E-3895EC3718B0}"/>
              </a:ext>
            </a:extLst>
          </p:cNvPr>
          <p:cNvSpPr txBox="1"/>
          <p:nvPr/>
        </p:nvSpPr>
        <p:spPr>
          <a:xfrm>
            <a:off x="355600" y="261938"/>
            <a:ext cx="6096000" cy="523220"/>
          </a:xfrm>
          <a:prstGeom prst="rect">
            <a:avLst/>
          </a:prstGeom>
          <a:noFill/>
        </p:spPr>
        <p:txBody>
          <a:bodyPr wrap="square">
            <a:spAutoFit/>
          </a:bodyPr>
          <a:lstStyle/>
          <a:p>
            <a:r>
              <a:rPr lang="en-IN" sz="2800" b="1" dirty="0">
                <a:solidFill>
                  <a:srgbClr val="000000"/>
                </a:solidFill>
                <a:effectLst/>
                <a:latin typeface="Times New Roman" panose="02020603050405020304" pitchFamily="18" charset="0"/>
                <a:ea typeface="Calibri" panose="020F0502020204030204" pitchFamily="34" charset="0"/>
              </a:rPr>
              <a:t>3D </a:t>
            </a:r>
            <a:r>
              <a:rPr lang="en-IN" sz="2800" b="1" dirty="0">
                <a:solidFill>
                  <a:srgbClr val="000000"/>
                </a:solidFill>
                <a:latin typeface="Times New Roman" panose="02020603050405020304" pitchFamily="18" charset="0"/>
                <a:ea typeface="Calibri" panose="020F0502020204030204" pitchFamily="34" charset="0"/>
              </a:rPr>
              <a:t>MODEL</a:t>
            </a:r>
            <a:r>
              <a:rPr lang="en-IN" sz="2800" b="1" dirty="0">
                <a:solidFill>
                  <a:srgbClr val="000000"/>
                </a:solidFill>
                <a:effectLst/>
                <a:latin typeface="Times New Roman" panose="02020603050405020304" pitchFamily="18" charset="0"/>
                <a:ea typeface="Calibri" panose="020F0502020204030204" pitchFamily="34" charset="0"/>
              </a:rPr>
              <a:t> </a:t>
            </a:r>
            <a:endParaRPr lang="en-IN" sz="2800" dirty="0"/>
          </a:p>
        </p:txBody>
      </p:sp>
    </p:spTree>
    <p:extLst>
      <p:ext uri="{BB962C8B-B14F-4D97-AF65-F5344CB8AC3E}">
        <p14:creationId xmlns:p14="http://schemas.microsoft.com/office/powerpoint/2010/main" val="2450807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82DA3-7CC1-3538-C620-BE4CD63056F1}"/>
              </a:ext>
            </a:extLst>
          </p:cNvPr>
          <p:cNvSpPr txBox="1"/>
          <p:nvPr/>
        </p:nvSpPr>
        <p:spPr>
          <a:xfrm>
            <a:off x="1052051" y="921926"/>
            <a:ext cx="6096000" cy="5514651"/>
          </a:xfrm>
          <a:prstGeom prst="rect">
            <a:avLst/>
          </a:prstGeom>
          <a:noFill/>
        </p:spPr>
        <p:txBody>
          <a:bodyPr wrap="square">
            <a:spAutoFit/>
          </a:bodyPr>
          <a:lstStyle/>
          <a:p>
            <a:pPr indent="-6350" algn="just">
              <a:lnSpc>
                <a:spcPct val="100000"/>
              </a:lnSpc>
              <a:spcAft>
                <a:spcPts val="965"/>
              </a:spcAft>
            </a:pPr>
            <a:r>
              <a:rPr lang="en-IN" sz="2800" b="1" dirty="0">
                <a:effectLst/>
                <a:latin typeface="Times New Roman" panose="02020603050405020304" pitchFamily="18" charset="0"/>
                <a:ea typeface="Calibri" panose="020F0502020204030204" pitchFamily="34" charset="0"/>
              </a:rPr>
              <a:t>HARDWARE REQUIRED </a:t>
            </a:r>
          </a:p>
          <a:p>
            <a:pPr marL="342900" lvl="0" indent="-342900" algn="just">
              <a:lnSpc>
                <a:spcPct val="100000"/>
              </a:lnSpc>
              <a:buFont typeface="Wingdings" panose="05000000000000000000" pitchFamily="2" charset="2"/>
              <a:buChar char=""/>
            </a:pPr>
            <a:endParaRPr lang="en-IN" sz="24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rPr>
              <a:t>Power Supply</a:t>
            </a:r>
          </a:p>
          <a:p>
            <a:pPr marL="342900" lvl="0" indent="-342900" algn="just">
              <a:lnSpc>
                <a:spcPct val="150000"/>
              </a:lnSpc>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rPr>
              <a:t>Arduino Nano</a:t>
            </a:r>
          </a:p>
          <a:p>
            <a:pPr marL="342900" lvl="0" indent="-342900" algn="just">
              <a:lnSpc>
                <a:spcPct val="150000"/>
              </a:lnSpc>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rPr>
              <a:t>IR sensor</a:t>
            </a:r>
          </a:p>
          <a:p>
            <a:pPr marL="342900" lvl="0" indent="-342900" algn="just">
              <a:lnSpc>
                <a:spcPct val="150000"/>
              </a:lnSpc>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rPr>
              <a:t>GAS sensor</a:t>
            </a:r>
          </a:p>
          <a:p>
            <a:pPr marL="342900" lvl="0" indent="-342900" algn="just">
              <a:lnSpc>
                <a:spcPct val="150000"/>
              </a:lnSpc>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rPr>
              <a:t>LCD Display</a:t>
            </a:r>
          </a:p>
          <a:p>
            <a:pPr marL="342900" lvl="0" indent="-342900" algn="just">
              <a:lnSpc>
                <a:spcPct val="150000"/>
              </a:lnSpc>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rPr>
              <a:t>Buzzer</a:t>
            </a:r>
          </a:p>
          <a:p>
            <a:pPr marL="342900" lvl="0" indent="-342900" algn="just">
              <a:lnSpc>
                <a:spcPct val="150000"/>
              </a:lnSpc>
              <a:spcAft>
                <a:spcPts val="965"/>
              </a:spcAft>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rPr>
              <a:t>Rel</a:t>
            </a:r>
            <a:r>
              <a:rPr lang="en-IN" sz="2400" dirty="0">
                <a:latin typeface="Times New Roman" panose="02020603050405020304" pitchFamily="18" charset="0"/>
                <a:ea typeface="Calibri" panose="020F0502020204030204" pitchFamily="34" charset="0"/>
              </a:rPr>
              <a:t>ay</a:t>
            </a:r>
            <a:endParaRPr lang="en-IN" sz="2400" dirty="0">
              <a:effectLst/>
              <a:latin typeface="Times New Roman" panose="02020603050405020304" pitchFamily="18" charset="0"/>
              <a:ea typeface="Calibri" panose="020F0502020204030204" pitchFamily="34" charset="0"/>
            </a:endParaRPr>
          </a:p>
          <a:p>
            <a:pPr indent="-6350" algn="just">
              <a:lnSpc>
                <a:spcPct val="150000"/>
              </a:lnSpc>
              <a:spcAft>
                <a:spcPts val="965"/>
              </a:spcAft>
            </a:pPr>
            <a:r>
              <a:rPr lang="en-IN" sz="2400" dirty="0">
                <a:effectLst/>
                <a:latin typeface="Times New Roman" panose="02020603050405020304" pitchFamily="18" charset="0"/>
                <a:ea typeface="Calibri" panose="020F0502020204030204" pitchFamily="34" charset="0"/>
              </a:rPr>
              <a:t> </a:t>
            </a:r>
          </a:p>
        </p:txBody>
      </p:sp>
      <p:sp>
        <p:nvSpPr>
          <p:cNvPr id="5" name="TextBox 4">
            <a:extLst>
              <a:ext uri="{FF2B5EF4-FFF2-40B4-BE49-F238E27FC236}">
                <a16:creationId xmlns:a16="http://schemas.microsoft.com/office/drawing/2014/main" id="{7EFD09D6-764C-962E-41E5-0AFD26FC669C}"/>
              </a:ext>
            </a:extLst>
          </p:cNvPr>
          <p:cNvSpPr txBox="1"/>
          <p:nvPr/>
        </p:nvSpPr>
        <p:spPr>
          <a:xfrm>
            <a:off x="5978014" y="949117"/>
            <a:ext cx="4670322" cy="2652329"/>
          </a:xfrm>
          <a:prstGeom prst="rect">
            <a:avLst/>
          </a:prstGeom>
          <a:noFill/>
        </p:spPr>
        <p:txBody>
          <a:bodyPr wrap="square">
            <a:spAutoFit/>
          </a:bodyPr>
          <a:lstStyle/>
          <a:p>
            <a:pPr indent="-6350" algn="just">
              <a:lnSpc>
                <a:spcPct val="100000"/>
              </a:lnSpc>
              <a:spcAft>
                <a:spcPts val="965"/>
              </a:spcAft>
            </a:pPr>
            <a:r>
              <a:rPr lang="en-IN" sz="2800" b="1" dirty="0">
                <a:effectLst/>
                <a:latin typeface="Times New Roman" panose="02020603050405020304" pitchFamily="18" charset="0"/>
                <a:ea typeface="Calibri" panose="020F0502020204030204" pitchFamily="34" charset="0"/>
              </a:rPr>
              <a:t>SOFTWARE REQUIRED</a:t>
            </a:r>
          </a:p>
          <a:p>
            <a:pPr indent="-6350" algn="just">
              <a:lnSpc>
                <a:spcPct val="100000"/>
              </a:lnSpc>
              <a:spcAft>
                <a:spcPts val="965"/>
              </a:spcAft>
            </a:pPr>
            <a:r>
              <a:rPr lang="en-IN" sz="1800" b="1" dirty="0">
                <a:effectLst/>
                <a:latin typeface="Times New Roman" panose="02020603050405020304" pitchFamily="18" charset="0"/>
                <a:ea typeface="Calibri" panose="020F0502020204030204" pitchFamily="34" charset="0"/>
              </a:rPr>
              <a:t> </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rPr>
              <a:t>Arduino IDE</a:t>
            </a:r>
          </a:p>
          <a:p>
            <a:pPr marL="342900" lvl="0" indent="-342900" algn="just">
              <a:lnSpc>
                <a:spcPct val="150000"/>
              </a:lnSpc>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rPr>
              <a:t>Embedded C</a:t>
            </a:r>
          </a:p>
          <a:p>
            <a:pPr marL="342900" lvl="0" indent="-342900" algn="just">
              <a:lnSpc>
                <a:spcPct val="150000"/>
              </a:lnSpc>
              <a:spcAft>
                <a:spcPts val="965"/>
              </a:spcAft>
              <a:buFont typeface="Wingdings" panose="05000000000000000000" pitchFamily="2" charset="2"/>
              <a:buChar char=""/>
            </a:pPr>
            <a:r>
              <a:rPr lang="en-IN" sz="2400" dirty="0">
                <a:effectLst/>
                <a:latin typeface="Times New Roman" panose="02020603050405020304" pitchFamily="18" charset="0"/>
                <a:ea typeface="Calibri" panose="020F0502020204030204" pitchFamily="34" charset="0"/>
              </a:rPr>
              <a:t>Proteus testing tool</a:t>
            </a:r>
          </a:p>
        </p:txBody>
      </p:sp>
    </p:spTree>
    <p:extLst>
      <p:ext uri="{BB962C8B-B14F-4D97-AF65-F5344CB8AC3E}">
        <p14:creationId xmlns:p14="http://schemas.microsoft.com/office/powerpoint/2010/main" val="58522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44EE1D-CF54-A334-DBF4-E77E3CE6845B}"/>
              </a:ext>
            </a:extLst>
          </p:cNvPr>
          <p:cNvSpPr txBox="1"/>
          <p:nvPr/>
        </p:nvSpPr>
        <p:spPr>
          <a:xfrm>
            <a:off x="1280160" y="1484461"/>
            <a:ext cx="6096000" cy="3889078"/>
          </a:xfrm>
          <a:prstGeom prst="rect">
            <a:avLst/>
          </a:prstGeom>
          <a:noFill/>
        </p:spPr>
        <p:txBody>
          <a:bodyPr wrap="square">
            <a:spAutoFit/>
          </a:bodyPr>
          <a:lstStyle/>
          <a:p>
            <a:pPr algn="just">
              <a:lnSpc>
                <a:spcPct val="115000"/>
              </a:lnSpc>
            </a:pPr>
            <a:r>
              <a:rPr lang="en-IN" sz="1800" dirty="0">
                <a:solidFill>
                  <a:srgbClr val="000000"/>
                </a:solidFill>
                <a:effectLst/>
                <a:latin typeface="Times New Roman" panose="02020603050405020304" pitchFamily="18" charset="0"/>
                <a:ea typeface="Calibri" panose="020F0502020204030204" pitchFamily="34" charset="0"/>
              </a:rPr>
              <a:t>int buzzer = 13;</a:t>
            </a:r>
            <a:endParaRPr lang="en-IN" sz="1800" dirty="0">
              <a:solidFill>
                <a:srgbClr val="000000"/>
              </a:solidFill>
              <a:effectLst/>
              <a:latin typeface="Arial" panose="020B0604020202020204" pitchFamily="34" charset="0"/>
              <a:ea typeface="Calibri" panose="020F0502020204030204" pitchFamily="34" charset="0"/>
            </a:endParaRPr>
          </a:p>
          <a:p>
            <a:pPr algn="just">
              <a:lnSpc>
                <a:spcPct val="115000"/>
              </a:lnSpc>
            </a:pPr>
            <a:r>
              <a:rPr lang="en-IN" sz="1800" dirty="0">
                <a:solidFill>
                  <a:srgbClr val="000000"/>
                </a:solidFill>
                <a:effectLst/>
                <a:latin typeface="Times New Roman" panose="02020603050405020304" pitchFamily="18" charset="0"/>
                <a:ea typeface="Calibri" panose="020F0502020204030204" pitchFamily="34" charset="0"/>
              </a:rPr>
              <a:t>void setup()</a:t>
            </a:r>
            <a:endParaRPr lang="en-IN" sz="1800" dirty="0">
              <a:solidFill>
                <a:srgbClr val="000000"/>
              </a:solidFill>
              <a:effectLst/>
              <a:latin typeface="Arial" panose="020B0604020202020204" pitchFamily="34" charset="0"/>
              <a:ea typeface="Calibri" panose="020F0502020204030204" pitchFamily="34" charset="0"/>
            </a:endParaRPr>
          </a:p>
          <a:p>
            <a:pPr algn="just">
              <a:lnSpc>
                <a:spcPct val="115000"/>
              </a:lnSpc>
            </a:pPr>
            <a:r>
              <a:rPr lang="en-IN" sz="1800" dirty="0">
                <a:solidFill>
                  <a:srgbClr val="000000"/>
                </a:solidFill>
                <a:effectLst/>
                <a:latin typeface="Times New Roman" panose="02020603050405020304" pitchFamily="18" charset="0"/>
                <a:ea typeface="Calibri" panose="020F0502020204030204" pitchFamily="34" charset="0"/>
              </a:rPr>
              <a:t>{</a:t>
            </a:r>
            <a:endParaRPr lang="en-IN" sz="1800" dirty="0">
              <a:solidFill>
                <a:srgbClr val="000000"/>
              </a:solidFill>
              <a:effectLst/>
              <a:latin typeface="Arial" panose="020B0604020202020204" pitchFamily="34" charset="0"/>
              <a:ea typeface="Calibri" panose="020F0502020204030204" pitchFamily="34" charset="0"/>
            </a:endParaRPr>
          </a:p>
          <a:p>
            <a:pPr algn="just">
              <a:lnSpc>
                <a:spcPct val="115000"/>
              </a:lnSpc>
            </a:pPr>
            <a:r>
              <a:rPr lang="en-IN" sz="1800" dirty="0" err="1">
                <a:solidFill>
                  <a:srgbClr val="000000"/>
                </a:solidFill>
                <a:effectLst/>
                <a:latin typeface="Times New Roman" panose="02020603050405020304" pitchFamily="18" charset="0"/>
                <a:ea typeface="Calibri" panose="020F0502020204030204" pitchFamily="34" charset="0"/>
              </a:rPr>
              <a:t>pinMode</a:t>
            </a:r>
            <a:r>
              <a:rPr lang="en-IN" sz="1800" dirty="0">
                <a:solidFill>
                  <a:srgbClr val="000000"/>
                </a:solidFill>
                <a:effectLst/>
                <a:latin typeface="Times New Roman" panose="02020603050405020304" pitchFamily="18" charset="0"/>
                <a:ea typeface="Calibri" panose="020F0502020204030204" pitchFamily="34" charset="0"/>
              </a:rPr>
              <a:t>(buzzer, OUTPUT);</a:t>
            </a:r>
            <a:endParaRPr lang="en-IN" sz="1800" dirty="0">
              <a:solidFill>
                <a:srgbClr val="000000"/>
              </a:solidFill>
              <a:effectLst/>
              <a:latin typeface="Arial" panose="020B0604020202020204" pitchFamily="34" charset="0"/>
              <a:ea typeface="Calibri" panose="020F0502020204030204" pitchFamily="34" charset="0"/>
            </a:endParaRPr>
          </a:p>
          <a:p>
            <a:pPr algn="just">
              <a:lnSpc>
                <a:spcPct val="115000"/>
              </a:lnSpc>
            </a:pPr>
            <a:r>
              <a:rPr lang="en-IN" sz="1800" dirty="0">
                <a:solidFill>
                  <a:srgbClr val="000000"/>
                </a:solidFill>
                <a:effectLst/>
                <a:latin typeface="Times New Roman" panose="02020603050405020304" pitchFamily="18" charset="0"/>
                <a:ea typeface="Calibri" panose="020F0502020204030204" pitchFamily="34" charset="0"/>
              </a:rPr>
              <a:t>}</a:t>
            </a:r>
            <a:endParaRPr lang="en-IN" sz="1800" dirty="0">
              <a:solidFill>
                <a:srgbClr val="000000"/>
              </a:solidFill>
              <a:effectLst/>
              <a:latin typeface="Arial" panose="020B0604020202020204" pitchFamily="34" charset="0"/>
              <a:ea typeface="Calibri" panose="020F0502020204030204" pitchFamily="34" charset="0"/>
            </a:endParaRPr>
          </a:p>
          <a:p>
            <a:pPr algn="just">
              <a:lnSpc>
                <a:spcPct val="115000"/>
              </a:lnSpc>
            </a:pPr>
            <a:r>
              <a:rPr lang="en-IN" sz="1800" dirty="0">
                <a:solidFill>
                  <a:srgbClr val="000000"/>
                </a:solidFill>
                <a:effectLst/>
                <a:latin typeface="Times New Roman" panose="02020603050405020304" pitchFamily="18" charset="0"/>
                <a:ea typeface="Calibri" panose="020F0502020204030204" pitchFamily="34" charset="0"/>
              </a:rPr>
              <a:t>void loop()</a:t>
            </a:r>
            <a:endParaRPr lang="en-IN" sz="1800" dirty="0">
              <a:solidFill>
                <a:srgbClr val="000000"/>
              </a:solidFill>
              <a:effectLst/>
              <a:latin typeface="Arial" panose="020B0604020202020204" pitchFamily="34" charset="0"/>
              <a:ea typeface="Calibri" panose="020F0502020204030204" pitchFamily="34" charset="0"/>
            </a:endParaRPr>
          </a:p>
          <a:p>
            <a:pPr algn="just">
              <a:lnSpc>
                <a:spcPct val="115000"/>
              </a:lnSpc>
            </a:pPr>
            <a:r>
              <a:rPr lang="en-IN" sz="1800" dirty="0">
                <a:solidFill>
                  <a:srgbClr val="000000"/>
                </a:solidFill>
                <a:effectLst/>
                <a:latin typeface="Times New Roman" panose="02020603050405020304" pitchFamily="18" charset="0"/>
                <a:ea typeface="Calibri" panose="020F0502020204030204" pitchFamily="34" charset="0"/>
              </a:rPr>
              <a:t>{</a:t>
            </a:r>
            <a:endParaRPr lang="en-IN" sz="1800" dirty="0">
              <a:solidFill>
                <a:srgbClr val="000000"/>
              </a:solidFill>
              <a:effectLst/>
              <a:latin typeface="Arial" panose="020B0604020202020204" pitchFamily="34" charset="0"/>
              <a:ea typeface="Calibri" panose="020F0502020204030204" pitchFamily="34" charset="0"/>
            </a:endParaRPr>
          </a:p>
          <a:p>
            <a:pPr algn="just">
              <a:lnSpc>
                <a:spcPct val="115000"/>
              </a:lnSpc>
            </a:pPr>
            <a:r>
              <a:rPr lang="en-IN" sz="1800" dirty="0" err="1">
                <a:solidFill>
                  <a:srgbClr val="000000"/>
                </a:solidFill>
                <a:effectLst/>
                <a:latin typeface="Times New Roman" panose="02020603050405020304" pitchFamily="18" charset="0"/>
                <a:ea typeface="Calibri" panose="020F0502020204030204" pitchFamily="34" charset="0"/>
              </a:rPr>
              <a:t>digitalWrite</a:t>
            </a:r>
            <a:r>
              <a:rPr lang="en-IN" sz="1800" dirty="0">
                <a:solidFill>
                  <a:srgbClr val="000000"/>
                </a:solidFill>
                <a:effectLst/>
                <a:latin typeface="Times New Roman" panose="02020603050405020304" pitchFamily="18" charset="0"/>
                <a:ea typeface="Calibri" panose="020F0502020204030204" pitchFamily="34" charset="0"/>
              </a:rPr>
              <a:t>(buzzer, HIGH);</a:t>
            </a:r>
            <a:endParaRPr lang="en-IN" sz="1800" dirty="0">
              <a:solidFill>
                <a:srgbClr val="000000"/>
              </a:solidFill>
              <a:effectLst/>
              <a:latin typeface="Arial" panose="020B0604020202020204" pitchFamily="34" charset="0"/>
              <a:ea typeface="Calibri" panose="020F0502020204030204" pitchFamily="34" charset="0"/>
            </a:endParaRPr>
          </a:p>
          <a:p>
            <a:pPr algn="just">
              <a:lnSpc>
                <a:spcPct val="115000"/>
              </a:lnSpc>
            </a:pPr>
            <a:r>
              <a:rPr lang="en-IN" sz="1800" dirty="0">
                <a:solidFill>
                  <a:srgbClr val="000000"/>
                </a:solidFill>
                <a:effectLst/>
                <a:latin typeface="Times New Roman" panose="02020603050405020304" pitchFamily="18" charset="0"/>
                <a:ea typeface="Calibri" panose="020F0502020204030204" pitchFamily="34" charset="0"/>
              </a:rPr>
              <a:t>delay(1000);</a:t>
            </a:r>
            <a:endParaRPr lang="en-IN" sz="1800" dirty="0">
              <a:solidFill>
                <a:srgbClr val="000000"/>
              </a:solidFill>
              <a:effectLst/>
              <a:latin typeface="Arial" panose="020B0604020202020204" pitchFamily="34" charset="0"/>
              <a:ea typeface="Calibri" panose="020F0502020204030204" pitchFamily="34" charset="0"/>
            </a:endParaRPr>
          </a:p>
          <a:p>
            <a:pPr algn="just">
              <a:lnSpc>
                <a:spcPct val="115000"/>
              </a:lnSpc>
            </a:pPr>
            <a:r>
              <a:rPr lang="en-IN" sz="1800" dirty="0" err="1">
                <a:solidFill>
                  <a:srgbClr val="000000"/>
                </a:solidFill>
                <a:effectLst/>
                <a:latin typeface="Times New Roman" panose="02020603050405020304" pitchFamily="18" charset="0"/>
                <a:ea typeface="Calibri" panose="020F0502020204030204" pitchFamily="34" charset="0"/>
              </a:rPr>
              <a:t>digitalWrite</a:t>
            </a:r>
            <a:r>
              <a:rPr lang="en-IN" sz="1800" dirty="0">
                <a:solidFill>
                  <a:srgbClr val="000000"/>
                </a:solidFill>
                <a:effectLst/>
                <a:latin typeface="Times New Roman" panose="02020603050405020304" pitchFamily="18" charset="0"/>
                <a:ea typeface="Calibri" panose="020F0502020204030204" pitchFamily="34" charset="0"/>
              </a:rPr>
              <a:t>(buzzer, LOW);</a:t>
            </a:r>
            <a:endParaRPr lang="en-IN" sz="1800" dirty="0">
              <a:solidFill>
                <a:srgbClr val="000000"/>
              </a:solidFill>
              <a:effectLst/>
              <a:latin typeface="Arial" panose="020B0604020202020204" pitchFamily="34" charset="0"/>
              <a:ea typeface="Calibri" panose="020F0502020204030204" pitchFamily="34" charset="0"/>
            </a:endParaRPr>
          </a:p>
          <a:p>
            <a:pPr algn="just">
              <a:lnSpc>
                <a:spcPct val="115000"/>
              </a:lnSpc>
            </a:pPr>
            <a:r>
              <a:rPr lang="en-IN" sz="1800" dirty="0">
                <a:solidFill>
                  <a:srgbClr val="000000"/>
                </a:solidFill>
                <a:effectLst/>
                <a:latin typeface="Times New Roman" panose="02020603050405020304" pitchFamily="18" charset="0"/>
                <a:ea typeface="Calibri" panose="020F0502020204030204" pitchFamily="34" charset="0"/>
              </a:rPr>
              <a:t>delay(1000);</a:t>
            </a:r>
            <a:endParaRPr lang="en-IN" sz="1800" dirty="0">
              <a:solidFill>
                <a:srgbClr val="000000"/>
              </a:solidFill>
              <a:effectLst/>
              <a:latin typeface="Arial" panose="020B0604020202020204" pitchFamily="34" charset="0"/>
              <a:ea typeface="Calibri" panose="020F0502020204030204" pitchFamily="34" charset="0"/>
            </a:endParaRPr>
          </a:p>
          <a:p>
            <a:pPr algn="just">
              <a:lnSpc>
                <a:spcPct val="115000"/>
              </a:lnSpc>
            </a:pPr>
            <a:r>
              <a:rPr lang="en-IN"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Arial" panose="020B060402020202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7EA2E377-9638-11E0-2244-4EE298D56277}"/>
              </a:ext>
            </a:extLst>
          </p:cNvPr>
          <p:cNvSpPr txBox="1"/>
          <p:nvPr/>
        </p:nvSpPr>
        <p:spPr>
          <a:xfrm>
            <a:off x="406400" y="369054"/>
            <a:ext cx="6096000" cy="523220"/>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Calibri" panose="020F0502020204030204" pitchFamily="34" charset="0"/>
              </a:rPr>
              <a:t> </a:t>
            </a:r>
            <a:r>
              <a:rPr lang="en-IN" sz="2800" b="1" dirty="0">
                <a:solidFill>
                  <a:srgbClr val="000000"/>
                </a:solidFill>
                <a:latin typeface="Times New Roman" panose="02020603050405020304" pitchFamily="18" charset="0"/>
                <a:ea typeface="Calibri" panose="020F0502020204030204" pitchFamily="34" charset="0"/>
              </a:rPr>
              <a:t>PROGRAM USING EMBEDDED </a:t>
            </a:r>
            <a:r>
              <a:rPr lang="en-IN" sz="2800" b="1" dirty="0">
                <a:solidFill>
                  <a:srgbClr val="000000"/>
                </a:solidFill>
                <a:effectLst/>
                <a:latin typeface="Times New Roman" panose="02020603050405020304" pitchFamily="18" charset="0"/>
                <a:ea typeface="Calibri" panose="020F0502020204030204" pitchFamily="34" charset="0"/>
              </a:rPr>
              <a:t> </a:t>
            </a:r>
            <a:r>
              <a:rPr lang="en-IN" sz="2800" b="1" dirty="0">
                <a:solidFill>
                  <a:srgbClr val="000000"/>
                </a:solidFill>
                <a:latin typeface="Times New Roman" panose="02020603050405020304" pitchFamily="18" charset="0"/>
                <a:ea typeface="Calibri" panose="020F0502020204030204" pitchFamily="34" charset="0"/>
              </a:rPr>
              <a:t>C</a:t>
            </a:r>
            <a:r>
              <a:rPr lang="en-IN" sz="2800" b="1" dirty="0">
                <a:solidFill>
                  <a:srgbClr val="000000"/>
                </a:solidFill>
                <a:effectLst/>
                <a:latin typeface="Times New Roman" panose="02020603050405020304" pitchFamily="18" charset="0"/>
                <a:ea typeface="Calibri" panose="020F0502020204030204" pitchFamily="34" charset="0"/>
              </a:rPr>
              <a:t> </a:t>
            </a:r>
            <a:endParaRPr lang="en-IN" sz="2800" dirty="0"/>
          </a:p>
        </p:txBody>
      </p:sp>
    </p:spTree>
    <p:extLst>
      <p:ext uri="{BB962C8B-B14F-4D97-AF65-F5344CB8AC3E}">
        <p14:creationId xmlns:p14="http://schemas.microsoft.com/office/powerpoint/2010/main" val="410814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D20522-82D2-1923-C984-E4B6FA0AEC4D}"/>
              </a:ext>
            </a:extLst>
          </p:cNvPr>
          <p:cNvSpPr txBox="1"/>
          <p:nvPr/>
        </p:nvSpPr>
        <p:spPr>
          <a:xfrm>
            <a:off x="1066800" y="1059934"/>
            <a:ext cx="6096000" cy="4673395"/>
          </a:xfrm>
          <a:prstGeom prst="rect">
            <a:avLst/>
          </a:prstGeom>
          <a:noFill/>
        </p:spPr>
        <p:txBody>
          <a:bodyPr wrap="square">
            <a:spAutoFit/>
          </a:bodyPr>
          <a:lstStyle/>
          <a:p>
            <a:pPr marL="285750" indent="-285750" algn="just">
              <a:lnSpc>
                <a:spcPct val="150000"/>
              </a:lnSpc>
              <a:spcAft>
                <a:spcPts val="965"/>
              </a:spcAft>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Uses Gas(LPG) instead of electricity      </a:t>
            </a:r>
          </a:p>
          <a:p>
            <a:pPr marL="336550" indent="-342900" algn="just">
              <a:lnSpc>
                <a:spcPct val="150000"/>
              </a:lnSpc>
              <a:spcAft>
                <a:spcPts val="965"/>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 Produce fewer emissions       </a:t>
            </a:r>
          </a:p>
          <a:p>
            <a:pPr marL="336550" indent="-342900" algn="just">
              <a:lnSpc>
                <a:spcPct val="150000"/>
              </a:lnSpc>
              <a:spcAft>
                <a:spcPts val="965"/>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 Energy efficient      </a:t>
            </a:r>
          </a:p>
          <a:p>
            <a:pPr marL="336550" indent="-342900" algn="just">
              <a:lnSpc>
                <a:spcPct val="150000"/>
              </a:lnSpc>
              <a:spcAft>
                <a:spcPts val="965"/>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 Cost effective    </a:t>
            </a:r>
          </a:p>
          <a:p>
            <a:pPr marL="336550" indent="-342900" algn="just">
              <a:lnSpc>
                <a:spcPct val="150000"/>
              </a:lnSpc>
              <a:spcAft>
                <a:spcPts val="965"/>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 Reduces the waste into ash completely     </a:t>
            </a:r>
          </a:p>
          <a:p>
            <a:pPr marL="336550" indent="-342900" algn="just">
              <a:lnSpc>
                <a:spcPct val="150000"/>
              </a:lnSpc>
              <a:spcAft>
                <a:spcPts val="965"/>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 No secondary pollution </a:t>
            </a:r>
            <a:r>
              <a:rPr lang="en-IN" sz="2400" dirty="0">
                <a:effectLst/>
                <a:latin typeface="Times New Roman" panose="02020603050405020304" pitchFamily="18" charset="0"/>
                <a:ea typeface="Calibri" panose="020F0502020204030204" pitchFamily="34" charset="0"/>
              </a:rPr>
              <a:t> </a:t>
            </a:r>
          </a:p>
          <a:p>
            <a:pPr marL="336550" indent="-342900" algn="just">
              <a:lnSpc>
                <a:spcPct val="150000"/>
              </a:lnSpc>
              <a:spcAft>
                <a:spcPts val="965"/>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 Portable</a:t>
            </a:r>
            <a:endParaRPr lang="en-IN" sz="2400" dirty="0">
              <a:effectLst/>
              <a:latin typeface="Times New Roman" panose="02020603050405020304" pitchFamily="18" charset="0"/>
              <a:ea typeface="Calibri" panose="020F0502020204030204" pitchFamily="34" charset="0"/>
            </a:endParaRPr>
          </a:p>
        </p:txBody>
      </p:sp>
      <p:sp>
        <p:nvSpPr>
          <p:cNvPr id="5" name="TextBox 4">
            <a:extLst>
              <a:ext uri="{FF2B5EF4-FFF2-40B4-BE49-F238E27FC236}">
                <a16:creationId xmlns:a16="http://schemas.microsoft.com/office/drawing/2014/main" id="{67B40C33-6C28-09C5-8792-248F5624AD99}"/>
              </a:ext>
            </a:extLst>
          </p:cNvPr>
          <p:cNvSpPr txBox="1"/>
          <p:nvPr/>
        </p:nvSpPr>
        <p:spPr>
          <a:xfrm>
            <a:off x="467360" y="328414"/>
            <a:ext cx="8178800" cy="523220"/>
          </a:xfrm>
          <a:prstGeom prst="rect">
            <a:avLst/>
          </a:prstGeom>
          <a:noFill/>
        </p:spPr>
        <p:txBody>
          <a:bodyPr wrap="square">
            <a:spAutoFit/>
          </a:bodyPr>
          <a:lstStyle/>
          <a:p>
            <a:r>
              <a:rPr lang="en-US" sz="2800" b="1" dirty="0">
                <a:effectLst/>
                <a:latin typeface="Times New Roman" panose="02020603050405020304" pitchFamily="18" charset="0"/>
                <a:ea typeface="Calibri" panose="020F0502020204030204" pitchFamily="34" charset="0"/>
              </a:rPr>
              <a:t>ADVANTAGES OVER EXISTING METHODS </a:t>
            </a:r>
            <a:endParaRPr lang="en-IN" sz="2800" dirty="0"/>
          </a:p>
        </p:txBody>
      </p:sp>
    </p:spTree>
    <p:extLst>
      <p:ext uri="{BB962C8B-B14F-4D97-AF65-F5344CB8AC3E}">
        <p14:creationId xmlns:p14="http://schemas.microsoft.com/office/powerpoint/2010/main" val="2279315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A5828E-23E8-3973-91A3-02564CBDC984}"/>
              </a:ext>
            </a:extLst>
          </p:cNvPr>
          <p:cNvSpPr txBox="1"/>
          <p:nvPr/>
        </p:nvSpPr>
        <p:spPr>
          <a:xfrm>
            <a:off x="2182761" y="387392"/>
            <a:ext cx="8278761"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F</a:t>
            </a:r>
            <a:r>
              <a:rPr lang="en-IN" sz="2800" b="1" dirty="0">
                <a:latin typeface="Times New Roman" panose="02020603050405020304" pitchFamily="18" charset="0"/>
                <a:cs typeface="Times New Roman" panose="02020603050405020304" pitchFamily="18" charset="0"/>
              </a:rPr>
              <a:t>UTURE DEVELOPMENT AND UPGRADES</a:t>
            </a:r>
          </a:p>
        </p:txBody>
      </p:sp>
      <p:sp>
        <p:nvSpPr>
          <p:cNvPr id="5" name="TextBox 4">
            <a:extLst>
              <a:ext uri="{FF2B5EF4-FFF2-40B4-BE49-F238E27FC236}">
                <a16:creationId xmlns:a16="http://schemas.microsoft.com/office/drawing/2014/main" id="{B8ED0A2D-7A22-E2ED-48B6-B0277F193A23}"/>
              </a:ext>
            </a:extLst>
          </p:cNvPr>
          <p:cNvSpPr txBox="1"/>
          <p:nvPr/>
        </p:nvSpPr>
        <p:spPr>
          <a:xfrm>
            <a:off x="629265" y="910612"/>
            <a:ext cx="9832257" cy="587148"/>
          </a:xfrm>
          <a:prstGeom prst="rect">
            <a:avLst/>
          </a:prstGeom>
          <a:noFill/>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  </a:t>
            </a:r>
            <a:endParaRPr lang="en-IN" dirty="0"/>
          </a:p>
        </p:txBody>
      </p:sp>
      <p:sp>
        <p:nvSpPr>
          <p:cNvPr id="4" name="TextBox 3">
            <a:extLst>
              <a:ext uri="{FF2B5EF4-FFF2-40B4-BE49-F238E27FC236}">
                <a16:creationId xmlns:a16="http://schemas.microsoft.com/office/drawing/2014/main" id="{2EF9C2C5-2666-8D00-F161-89330C0B622D}"/>
              </a:ext>
            </a:extLst>
          </p:cNvPr>
          <p:cNvSpPr txBox="1"/>
          <p:nvPr/>
        </p:nvSpPr>
        <p:spPr>
          <a:xfrm>
            <a:off x="892605" y="1595411"/>
            <a:ext cx="10406790" cy="2795958"/>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Requires space and advanced devices due to flame generation</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Innovative ideas: sanitizing sprayer, air pollution control devices</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Key improvements:    Rapid cool exhaust gases (&lt;200°C) to prevent dioxin reformation .Maintain optimal oxygen levels for complete combustion and reduced dioxin 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583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F27F4E-9826-67B1-DD5D-C138344C297E}"/>
              </a:ext>
            </a:extLst>
          </p:cNvPr>
          <p:cNvSpPr txBox="1"/>
          <p:nvPr/>
        </p:nvSpPr>
        <p:spPr>
          <a:xfrm>
            <a:off x="943897" y="512553"/>
            <a:ext cx="7452851"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SOCIAL IMPACT AND AWARENESS</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CE305FC-31BC-C76F-26F7-45924A0349D3}"/>
              </a:ext>
            </a:extLst>
          </p:cNvPr>
          <p:cNvSpPr txBox="1"/>
          <p:nvPr/>
        </p:nvSpPr>
        <p:spPr>
          <a:xfrm>
            <a:off x="1111044" y="2436805"/>
            <a:ext cx="9596283" cy="785151"/>
          </a:xfrm>
          <a:prstGeom prst="rect">
            <a:avLst/>
          </a:prstGeom>
          <a:noFill/>
        </p:spPr>
        <p:txBody>
          <a:bodyPr wrap="square">
            <a:spAutoFit/>
          </a:bodyPr>
          <a:lstStyle/>
          <a:p>
            <a:pPr marL="561340" indent="-342900" algn="just">
              <a:lnSpc>
                <a:spcPts val="1590"/>
              </a:lnSpc>
              <a:buFont typeface="Wingdings" panose="05000000000000000000" pitchFamily="2" charset="2"/>
              <a:buChar char="Ø"/>
            </a:pPr>
            <a:r>
              <a:rPr lang="en-US" sz="2400" kern="0" dirty="0">
                <a:effectLst/>
                <a:latin typeface="Times New Roman" panose="02020603050405020304" pitchFamily="18" charset="0"/>
                <a:ea typeface="Times New Roman" panose="02020603050405020304" pitchFamily="18" charset="0"/>
              </a:rPr>
              <a:t>Environmental</a:t>
            </a:r>
            <a:r>
              <a:rPr lang="en-US" sz="2400" kern="0" spc="-80" dirty="0">
                <a:effectLst/>
                <a:latin typeface="Times New Roman" panose="02020603050405020304" pitchFamily="18" charset="0"/>
                <a:ea typeface="Times New Roman" panose="02020603050405020304" pitchFamily="18" charset="0"/>
              </a:rPr>
              <a:t> </a:t>
            </a:r>
            <a:r>
              <a:rPr lang="en-US" sz="2400" kern="0" spc="-10" dirty="0">
                <a:effectLst/>
                <a:latin typeface="Times New Roman" panose="02020603050405020304" pitchFamily="18" charset="0"/>
                <a:ea typeface="Times New Roman" panose="02020603050405020304" pitchFamily="18" charset="0"/>
              </a:rPr>
              <a:t>Protection</a:t>
            </a:r>
            <a:endParaRPr lang="en-IN" sz="2400" kern="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7421EC1-6076-0825-43A8-9DEBB4CA9A75}"/>
              </a:ext>
            </a:extLst>
          </p:cNvPr>
          <p:cNvSpPr txBox="1"/>
          <p:nvPr/>
        </p:nvSpPr>
        <p:spPr>
          <a:xfrm>
            <a:off x="1111043" y="1580698"/>
            <a:ext cx="9596283" cy="956480"/>
          </a:xfrm>
          <a:prstGeom prst="rect">
            <a:avLst/>
          </a:prstGeom>
          <a:noFill/>
        </p:spPr>
        <p:txBody>
          <a:bodyPr wrap="square">
            <a:spAutoFit/>
          </a:bodyPr>
          <a:lstStyle/>
          <a:p>
            <a:pPr marL="561340" indent="-342900">
              <a:buFont typeface="Wingdings" panose="05000000000000000000" pitchFamily="2" charset="2"/>
              <a:buChar char="Ø"/>
            </a:pPr>
            <a:r>
              <a:rPr lang="en-US" sz="2400" spc="-10" dirty="0">
                <a:effectLst/>
                <a:latin typeface="Times New Roman" panose="02020603050405020304" pitchFamily="18" charset="0"/>
                <a:ea typeface="Times New Roman" panose="02020603050405020304" pitchFamily="18" charset="0"/>
              </a:rPr>
              <a:t>Hygiene</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effectLst/>
                <a:latin typeface="Times New Roman" panose="02020603050405020304" pitchFamily="18" charset="0"/>
                <a:ea typeface="Times New Roman" panose="02020603050405020304" pitchFamily="18" charset="0"/>
              </a:rPr>
              <a:t>           </a:t>
            </a:r>
            <a:endParaRPr lang="en-IN" sz="2400" dirty="0"/>
          </a:p>
        </p:txBody>
      </p:sp>
      <p:sp>
        <p:nvSpPr>
          <p:cNvPr id="4" name="TextBox 3">
            <a:extLst>
              <a:ext uri="{FF2B5EF4-FFF2-40B4-BE49-F238E27FC236}">
                <a16:creationId xmlns:a16="http://schemas.microsoft.com/office/drawing/2014/main" id="{4DCC9AF6-83C5-15C7-6182-77C6CD1C2E55}"/>
              </a:ext>
            </a:extLst>
          </p:cNvPr>
          <p:cNvSpPr txBox="1"/>
          <p:nvPr/>
        </p:nvSpPr>
        <p:spPr>
          <a:xfrm>
            <a:off x="1111044" y="3147704"/>
            <a:ext cx="6096000" cy="738023"/>
          </a:xfrm>
          <a:prstGeom prst="rect">
            <a:avLst/>
          </a:prstGeom>
          <a:noFill/>
        </p:spPr>
        <p:txBody>
          <a:bodyPr wrap="square">
            <a:spAutoFit/>
          </a:bodyPr>
          <a:lstStyle/>
          <a:p>
            <a:pPr marL="561340" indent="-342900" algn="just">
              <a:lnSpc>
                <a:spcPts val="1585"/>
              </a:lnSpc>
              <a:buFont typeface="Wingdings" panose="05000000000000000000" pitchFamily="2" charset="2"/>
              <a:buChar char="Ø"/>
            </a:pPr>
            <a:r>
              <a:rPr lang="en-US" sz="2400" kern="0" dirty="0">
                <a:effectLst/>
                <a:latin typeface="Times New Roman" panose="02020603050405020304" pitchFamily="18" charset="0"/>
                <a:ea typeface="Times New Roman" panose="02020603050405020304" pitchFamily="18" charset="0"/>
              </a:rPr>
              <a:t>Awareness</a:t>
            </a:r>
            <a:r>
              <a:rPr lang="en-US" sz="2400" kern="0" spc="-75" dirty="0">
                <a:effectLst/>
                <a:latin typeface="Times New Roman" panose="02020603050405020304" pitchFamily="18" charset="0"/>
                <a:ea typeface="Times New Roman" panose="02020603050405020304" pitchFamily="18" charset="0"/>
              </a:rPr>
              <a:t> </a:t>
            </a:r>
            <a:r>
              <a:rPr lang="en-US" sz="2400" kern="0" dirty="0">
                <a:effectLst/>
                <a:latin typeface="Times New Roman" panose="02020603050405020304" pitchFamily="18" charset="0"/>
                <a:ea typeface="Times New Roman" panose="02020603050405020304" pitchFamily="18" charset="0"/>
              </a:rPr>
              <a:t>and</a:t>
            </a:r>
            <a:r>
              <a:rPr lang="en-US" sz="2400" kern="0" spc="-75" dirty="0">
                <a:effectLst/>
                <a:latin typeface="Times New Roman" panose="02020603050405020304" pitchFamily="18" charset="0"/>
                <a:ea typeface="Times New Roman" panose="02020603050405020304" pitchFamily="18" charset="0"/>
              </a:rPr>
              <a:t> </a:t>
            </a:r>
            <a:r>
              <a:rPr lang="en-US" sz="2400" kern="0" spc="-10" dirty="0">
                <a:effectLst/>
                <a:latin typeface="Times New Roman" panose="02020603050405020304" pitchFamily="18" charset="0"/>
                <a:ea typeface="Times New Roman" panose="02020603050405020304" pitchFamily="18" charset="0"/>
              </a:rPr>
              <a:t>Education</a:t>
            </a:r>
            <a:endParaRPr lang="en-IN" sz="1800" kern="0" dirty="0">
              <a:effectLst/>
              <a:latin typeface="Times New Roman" panose="02020603050405020304" pitchFamily="18" charset="0"/>
              <a:ea typeface="Times New Roman" panose="02020603050405020304" pitchFamily="18" charset="0"/>
            </a:endParaRPr>
          </a:p>
          <a:p>
            <a:pPr marL="218440" marR="255270" algn="just">
              <a:lnSpc>
                <a:spcPct val="150000"/>
              </a:lnSpc>
              <a:spcBef>
                <a:spcPts val="910"/>
              </a:spcBef>
              <a:spcAft>
                <a:spcPts val="0"/>
              </a:spcAft>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755770DD-43D1-B204-CB71-E4255C5D7BE7}"/>
              </a:ext>
            </a:extLst>
          </p:cNvPr>
          <p:cNvSpPr txBox="1"/>
          <p:nvPr/>
        </p:nvSpPr>
        <p:spPr>
          <a:xfrm>
            <a:off x="1366684" y="3788586"/>
            <a:ext cx="6096000" cy="461665"/>
          </a:xfrm>
          <a:prstGeom prst="rect">
            <a:avLst/>
          </a:prstGeom>
          <a:noFill/>
        </p:spPr>
        <p:txBody>
          <a:bodyPr wrap="square">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Dignity</a:t>
            </a:r>
          </a:p>
        </p:txBody>
      </p:sp>
      <p:sp>
        <p:nvSpPr>
          <p:cNvPr id="10" name="TextBox 9">
            <a:extLst>
              <a:ext uri="{FF2B5EF4-FFF2-40B4-BE49-F238E27FC236}">
                <a16:creationId xmlns:a16="http://schemas.microsoft.com/office/drawing/2014/main" id="{377148B3-0D0A-6C50-9C4E-C7DFFAEDD9F5}"/>
              </a:ext>
            </a:extLst>
          </p:cNvPr>
          <p:cNvSpPr txBox="1"/>
          <p:nvPr/>
        </p:nvSpPr>
        <p:spPr>
          <a:xfrm>
            <a:off x="1366684" y="4522121"/>
            <a:ext cx="6096000" cy="461665"/>
          </a:xfrm>
          <a:prstGeom prst="rect">
            <a:avLst/>
          </a:prstGeom>
          <a:noFill/>
        </p:spPr>
        <p:txBody>
          <a:bodyPr wrap="square">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Accessibility</a:t>
            </a:r>
          </a:p>
        </p:txBody>
      </p:sp>
    </p:spTree>
    <p:extLst>
      <p:ext uri="{BB962C8B-B14F-4D97-AF65-F5344CB8AC3E}">
        <p14:creationId xmlns:p14="http://schemas.microsoft.com/office/powerpoint/2010/main" val="3396058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3">
            <a:extLst>
              <a:ext uri="{FF2B5EF4-FFF2-40B4-BE49-F238E27FC236}">
                <a16:creationId xmlns:a16="http://schemas.microsoft.com/office/drawing/2014/main" id="{F8DE4FB4-771D-0D6F-2A66-88D2F612C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832" y="3478777"/>
            <a:ext cx="3950218" cy="295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9569C850-90B1-E964-ABAE-57DC94E1A5F6}"/>
              </a:ext>
            </a:extLst>
          </p:cNvPr>
          <p:cNvSpPr txBox="1"/>
          <p:nvPr/>
        </p:nvSpPr>
        <p:spPr>
          <a:xfrm>
            <a:off x="4068916" y="403296"/>
            <a:ext cx="6096000" cy="547650"/>
          </a:xfrm>
          <a:prstGeom prst="rect">
            <a:avLst/>
          </a:prstGeom>
          <a:noFill/>
        </p:spPr>
        <p:txBody>
          <a:bodyPr wrap="square">
            <a:spAutoFit/>
          </a:bodyPr>
          <a:lstStyle/>
          <a:p>
            <a:pPr algn="just">
              <a:lnSpc>
                <a:spcPct val="115000"/>
              </a:lnSpc>
            </a:pPr>
            <a:r>
              <a:rPr lang="en-IN" sz="2800" b="1" dirty="0">
                <a:solidFill>
                  <a:srgbClr val="000000"/>
                </a:solidFill>
                <a:effectLst/>
                <a:latin typeface="Times New Roman" panose="02020603050405020304" pitchFamily="18" charset="0"/>
                <a:ea typeface="Calibri" panose="020F0502020204030204" pitchFamily="34" charset="0"/>
              </a:rPr>
              <a:t>TESTING RESULTS</a:t>
            </a:r>
            <a:endParaRPr lang="en-IN" sz="2800" dirty="0">
              <a:solidFill>
                <a:srgbClr val="000000"/>
              </a:solidFill>
              <a:effectLst/>
              <a:latin typeface="Arial" panose="020B060402020202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88C085C4-3104-BDF5-FDE7-DD6029DA8DDA}"/>
              </a:ext>
            </a:extLst>
          </p:cNvPr>
          <p:cNvSpPr txBox="1"/>
          <p:nvPr/>
        </p:nvSpPr>
        <p:spPr>
          <a:xfrm>
            <a:off x="1605280" y="1043842"/>
            <a:ext cx="8168640" cy="2249142"/>
          </a:xfrm>
          <a:prstGeom prst="rect">
            <a:avLst/>
          </a:prstGeom>
          <a:noFill/>
        </p:spPr>
        <p:txBody>
          <a:bodyPr wrap="square">
            <a:spAutoFit/>
          </a:bodyPr>
          <a:lstStyle/>
          <a:p>
            <a:pPr algn="just">
              <a:lnSpc>
                <a:spcPct val="150000"/>
              </a:lnSpc>
            </a:pPr>
            <a:r>
              <a:rPr lang="en-IN" sz="2400" dirty="0">
                <a:effectLst/>
                <a:latin typeface="Times New Roman" panose="02020603050405020304" pitchFamily="18" charset="0"/>
                <a:ea typeface="Calibri" panose="020F0502020204030204" pitchFamily="34" charset="0"/>
              </a:rPr>
              <a:t>The sample sketch above is a blink which is also applicable for LEDs. The output is the turning on and off of the buzzer every other second. The picture below shows the setup of your module and Arduino.</a:t>
            </a:r>
            <a:endParaRPr lang="en-IN" sz="2400" dirty="0"/>
          </a:p>
        </p:txBody>
      </p:sp>
    </p:spTree>
    <p:extLst>
      <p:ext uri="{BB962C8B-B14F-4D97-AF65-F5344CB8AC3E}">
        <p14:creationId xmlns:p14="http://schemas.microsoft.com/office/powerpoint/2010/main" val="3251643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60E46-66C6-04F5-2BB1-7517257057E1}"/>
              </a:ext>
            </a:extLst>
          </p:cNvPr>
          <p:cNvSpPr txBox="1"/>
          <p:nvPr/>
        </p:nvSpPr>
        <p:spPr>
          <a:xfrm>
            <a:off x="4513007" y="493760"/>
            <a:ext cx="6096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C</a:t>
            </a:r>
            <a:r>
              <a:rPr lang="en-IN" sz="2800" b="1" dirty="0">
                <a:latin typeface="Times New Roman" panose="02020603050405020304" pitchFamily="18" charset="0"/>
                <a:cs typeface="Times New Roman" panose="02020603050405020304" pitchFamily="18" charset="0"/>
              </a:rPr>
              <a:t>ONCLUSION</a:t>
            </a:r>
          </a:p>
        </p:txBody>
      </p:sp>
      <p:sp>
        <p:nvSpPr>
          <p:cNvPr id="5" name="TextBox 4">
            <a:extLst>
              <a:ext uri="{FF2B5EF4-FFF2-40B4-BE49-F238E27FC236}">
                <a16:creationId xmlns:a16="http://schemas.microsoft.com/office/drawing/2014/main" id="{D4CE1B5F-93F5-BF4A-6705-555F617BA6EB}"/>
              </a:ext>
            </a:extLst>
          </p:cNvPr>
          <p:cNvSpPr txBox="1"/>
          <p:nvPr/>
        </p:nvSpPr>
        <p:spPr>
          <a:xfrm>
            <a:off x="737419" y="1429933"/>
            <a:ext cx="10874477" cy="3349956"/>
          </a:xfrm>
          <a:prstGeom prst="rect">
            <a:avLst/>
          </a:prstGeom>
          <a:noFill/>
        </p:spPr>
        <p:txBody>
          <a:bodyPr wrap="square">
            <a:spAutoFit/>
          </a:bodyPr>
          <a:lstStyle/>
          <a:p>
            <a:pPr indent="-6350" algn="just">
              <a:lnSpc>
                <a:spcPct val="150000"/>
              </a:lnSpc>
              <a:spcAft>
                <a:spcPts val="965"/>
              </a:spcAft>
            </a:pPr>
            <a:r>
              <a:rPr lang="en-IN" sz="2400" dirty="0">
                <a:effectLst/>
                <a:latin typeface="Times New Roman" panose="02020603050405020304" pitchFamily="18" charset="0"/>
                <a:ea typeface="Calibri" panose="020F0502020204030204" pitchFamily="34" charset="0"/>
              </a:rPr>
              <a:t>In the early days, women utilized various absorbents for coping with menstruation. The available absorbents made menstruation comfortable. However, the unaffordability and unavailability of the napkins continue. Even though most people purchase and utilize sanitary napkins, the disposal mechanisms are not efficient. Localized waste management would be a better solution instead of handling it in a centralized manner. Hence, government organizations could install incinerators in every community.</a:t>
            </a:r>
          </a:p>
        </p:txBody>
      </p:sp>
    </p:spTree>
    <p:extLst>
      <p:ext uri="{BB962C8B-B14F-4D97-AF65-F5344CB8AC3E}">
        <p14:creationId xmlns:p14="http://schemas.microsoft.com/office/powerpoint/2010/main" val="405163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50A4CD-7F7D-457F-5D05-AE2F035248BD}"/>
              </a:ext>
            </a:extLst>
          </p:cNvPr>
          <p:cNvSpPr txBox="1"/>
          <p:nvPr/>
        </p:nvSpPr>
        <p:spPr>
          <a:xfrm>
            <a:off x="393291" y="3207641"/>
            <a:ext cx="6096000" cy="29806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TEAM MEMBERS :</a:t>
            </a:r>
          </a:p>
          <a:p>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SWETHA M (927622BEC228)</a:t>
            </a:r>
          </a:p>
          <a:p>
            <a:pPr marL="342900" indent="-342900">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SWETHA M (927622BEC229)</a:t>
            </a:r>
          </a:p>
          <a:p>
            <a:pPr marL="342900" indent="-342900">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THANISHKA K (927622BEC230)</a:t>
            </a:r>
          </a:p>
          <a:p>
            <a:pPr marL="342900" indent="-342900">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SUBISHA P (927622BEC211)</a:t>
            </a:r>
            <a:endParaRPr lang="en-GB"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3809D0D-8EA2-10D8-D00A-92A55BB69FC6}"/>
              </a:ext>
            </a:extLst>
          </p:cNvPr>
          <p:cNvSpPr txBox="1"/>
          <p:nvPr/>
        </p:nvSpPr>
        <p:spPr>
          <a:xfrm>
            <a:off x="7452851" y="5073896"/>
            <a:ext cx="6096000" cy="1133965"/>
          </a:xfrm>
          <a:prstGeom prst="rect">
            <a:avLst/>
          </a:prstGeom>
          <a:noFill/>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GUIDED BY:</a:t>
            </a:r>
          </a:p>
          <a:p>
            <a:pPr>
              <a:lnSpc>
                <a:spcPct val="150000"/>
              </a:lnSpc>
            </a:pPr>
            <a:r>
              <a:rPr lang="en-US" sz="2400" dirty="0">
                <a:latin typeface="Times New Roman" panose="02020603050405020304" pitchFamily="18" charset="0"/>
                <a:cs typeface="Times New Roman" panose="02020603050405020304" pitchFamily="18" charset="0"/>
              </a:rPr>
              <a:t>MS.S.VASUKI</a:t>
            </a:r>
          </a:p>
        </p:txBody>
      </p:sp>
      <p:sp>
        <p:nvSpPr>
          <p:cNvPr id="7" name="TextBox 6">
            <a:extLst>
              <a:ext uri="{FF2B5EF4-FFF2-40B4-BE49-F238E27FC236}">
                <a16:creationId xmlns:a16="http://schemas.microsoft.com/office/drawing/2014/main" id="{6D291EC0-9B29-75D1-50C9-E536CEF7DB22}"/>
              </a:ext>
            </a:extLst>
          </p:cNvPr>
          <p:cNvSpPr txBox="1"/>
          <p:nvPr/>
        </p:nvSpPr>
        <p:spPr>
          <a:xfrm>
            <a:off x="530942" y="447304"/>
            <a:ext cx="10903974" cy="1705788"/>
          </a:xfrm>
          <a:prstGeom prst="rect">
            <a:avLst/>
          </a:prstGeom>
          <a:noFill/>
        </p:spPr>
        <p:txBody>
          <a:bodyPr wrap="square">
            <a:spAutoFit/>
          </a:bodyPr>
          <a:lstStyle/>
          <a:p>
            <a:pPr marL="0" indent="0">
              <a:lnSpc>
                <a:spcPts val="6561"/>
              </a:lnSpc>
              <a:buNone/>
            </a:pPr>
            <a:r>
              <a:rPr lang="en-US" sz="4400" dirty="0">
                <a:solidFill>
                  <a:schemeClr val="tx1">
                    <a:lumMod val="95000"/>
                    <a:lumOff val="5000"/>
                  </a:schemeClr>
                </a:solidFill>
                <a:latin typeface="Times New Roman" panose="02020603050405020304" pitchFamily="18" charset="0"/>
                <a:ea typeface="Fraunces" pitchFamily="34" charset="-122"/>
                <a:cs typeface="Times New Roman" panose="02020603050405020304" pitchFamily="18" charset="0"/>
              </a:rPr>
              <a:t>TECHNOLOGICAL SOLUTION FOR SAFE DISPOSAL OF MENSTRUAL WASTE</a:t>
            </a:r>
            <a:endParaRPr lang="en-US" sz="4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845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3A915A-3060-CC1E-662F-0F8F81F3030F}"/>
              </a:ext>
            </a:extLst>
          </p:cNvPr>
          <p:cNvSpPr txBox="1"/>
          <p:nvPr/>
        </p:nvSpPr>
        <p:spPr>
          <a:xfrm>
            <a:off x="4753241" y="485402"/>
            <a:ext cx="6096000" cy="523220"/>
          </a:xfrm>
          <a:prstGeom prst="rect">
            <a:avLst/>
          </a:prstGeom>
          <a:noFill/>
        </p:spPr>
        <p:txBody>
          <a:bodyPr wrap="square">
            <a:spAutoFit/>
          </a:bodyPr>
          <a:lstStyle/>
          <a:p>
            <a:pPr indent="-6350" algn="just">
              <a:lnSpc>
                <a:spcPct val="100000"/>
              </a:lnSpc>
              <a:spcAft>
                <a:spcPts val="965"/>
              </a:spcAft>
            </a:pPr>
            <a:r>
              <a:rPr lang="en-IN" sz="2800" b="1" dirty="0">
                <a:effectLst/>
                <a:latin typeface="Times New Roman" panose="02020603050405020304" pitchFamily="18" charset="0"/>
                <a:ea typeface="Calibri" panose="020F0502020204030204" pitchFamily="34" charset="0"/>
              </a:rPr>
              <a:t>REFERENCE</a:t>
            </a:r>
            <a:endParaRPr lang="en-IN" sz="2800" dirty="0">
              <a:effectLst/>
              <a:latin typeface="Times New Roman" panose="02020603050405020304" pitchFamily="18" charset="0"/>
              <a:ea typeface="Calibri" panose="020F0502020204030204" pitchFamily="34" charset="0"/>
            </a:endParaRPr>
          </a:p>
        </p:txBody>
      </p:sp>
      <p:sp>
        <p:nvSpPr>
          <p:cNvPr id="5" name="TextBox 4">
            <a:extLst>
              <a:ext uri="{FF2B5EF4-FFF2-40B4-BE49-F238E27FC236}">
                <a16:creationId xmlns:a16="http://schemas.microsoft.com/office/drawing/2014/main" id="{07B4BFCB-9B92-AD2C-622D-43092C31CE6E}"/>
              </a:ext>
            </a:extLst>
          </p:cNvPr>
          <p:cNvSpPr txBox="1"/>
          <p:nvPr/>
        </p:nvSpPr>
        <p:spPr>
          <a:xfrm>
            <a:off x="955695" y="1400123"/>
            <a:ext cx="10078720" cy="2821285"/>
          </a:xfrm>
          <a:prstGeom prst="rect">
            <a:avLst/>
          </a:prstGeom>
          <a:noFill/>
        </p:spPr>
        <p:txBody>
          <a:bodyPr wrap="square">
            <a:spAutoFit/>
          </a:bodyPr>
          <a:lstStyle/>
          <a:p>
            <a:pPr indent="-6350" algn="just">
              <a:lnSpc>
                <a:spcPct val="100000"/>
              </a:lnSpc>
              <a:spcAft>
                <a:spcPts val="965"/>
              </a:spcAft>
            </a:pPr>
            <a:r>
              <a:rPr lang="en-IN" sz="1800" dirty="0">
                <a:effectLst/>
                <a:latin typeface="Times New Roman" panose="02020603050405020304" pitchFamily="18" charset="0"/>
                <a:ea typeface="Calibri" panose="020F0502020204030204" pitchFamily="34" charset="0"/>
              </a:rPr>
              <a:t>Y.-C. Chang et al. An integrated approach for operational knowledge acquisition of refuse incinerators Expert Syst. Appl. (2007)</a:t>
            </a:r>
          </a:p>
          <a:p>
            <a:pPr indent="-6350" algn="just">
              <a:lnSpc>
                <a:spcPct val="100000"/>
              </a:lnSpc>
              <a:spcAft>
                <a:spcPts val="965"/>
              </a:spcAft>
            </a:pPr>
            <a:r>
              <a:rPr lang="en-IN" sz="1800" dirty="0">
                <a:effectLst/>
                <a:latin typeface="Times New Roman" panose="02020603050405020304" pitchFamily="18" charset="0"/>
                <a:ea typeface="Calibri" panose="020F0502020204030204" pitchFamily="34" charset="0"/>
              </a:rPr>
              <a:t>K. Chen et al. Bagging based ensemble learning approaches for modelling the emission of PCDD/Fs from municipal solid waste incinerators Chemosphere (2021)</a:t>
            </a:r>
          </a:p>
          <a:p>
            <a:pPr indent="-6350" algn="just">
              <a:lnSpc>
                <a:spcPct val="100000"/>
              </a:lnSpc>
              <a:spcAft>
                <a:spcPts val="965"/>
              </a:spcAft>
            </a:pPr>
            <a:r>
              <a:rPr lang="en-IN" sz="1800" dirty="0">
                <a:effectLst/>
                <a:latin typeface="Times New Roman" panose="02020603050405020304" pitchFamily="18" charset="0"/>
                <a:ea typeface="Calibri" panose="020F0502020204030204" pitchFamily="34" charset="0"/>
              </a:rPr>
              <a:t>T. Buckley Menstruation and the power of Yurok women: methods in cultural reconstruction</a:t>
            </a:r>
          </a:p>
          <a:p>
            <a:pPr indent="-6350" algn="just">
              <a:lnSpc>
                <a:spcPct val="100000"/>
              </a:lnSpc>
              <a:spcAft>
                <a:spcPts val="965"/>
              </a:spcAft>
            </a:pPr>
            <a:r>
              <a:rPr lang="en-IN" sz="1800" dirty="0">
                <a:effectLst/>
                <a:latin typeface="Times New Roman" panose="02020603050405020304" pitchFamily="18" charset="0"/>
                <a:ea typeface="Calibri" panose="020F0502020204030204" pitchFamily="34" charset="0"/>
              </a:rPr>
              <a:t>Am. </a:t>
            </a:r>
            <a:r>
              <a:rPr lang="en-IN" sz="1800" dirty="0" err="1">
                <a:effectLst/>
                <a:latin typeface="Times New Roman" panose="02020603050405020304" pitchFamily="18" charset="0"/>
                <a:ea typeface="Calibri" panose="020F0502020204030204" pitchFamily="34" charset="0"/>
              </a:rPr>
              <a:t>Ethnol</a:t>
            </a:r>
            <a:r>
              <a:rPr lang="en-IN" sz="1800" dirty="0">
                <a:effectLst/>
                <a:latin typeface="Times New Roman" panose="02020603050405020304" pitchFamily="18" charset="0"/>
                <a:ea typeface="Calibri" panose="020F0502020204030204" pitchFamily="34" charset="0"/>
              </a:rPr>
              <a:t>. (1982) J. Delaney The curse: a cultural history of menstruation (1988) L. </a:t>
            </a:r>
            <a:r>
              <a:rPr lang="en-IN" sz="1800" dirty="0" err="1">
                <a:effectLst/>
                <a:latin typeface="Times New Roman" panose="02020603050405020304" pitchFamily="18" charset="0"/>
                <a:ea typeface="Calibri" panose="020F0502020204030204" pitchFamily="34" charset="0"/>
              </a:rPr>
              <a:t>Freidenfelds</a:t>
            </a:r>
            <a:r>
              <a:rPr lang="en-IN" sz="1800" dirty="0">
                <a:effectLst/>
                <a:latin typeface="Times New Roman" panose="02020603050405020304" pitchFamily="18" charset="0"/>
                <a:ea typeface="Calibri" panose="020F0502020204030204" pitchFamily="34" charset="0"/>
              </a:rPr>
              <a:t> The modern period: menstruation in twentieth-century America (2009)</a:t>
            </a:r>
          </a:p>
          <a:p>
            <a:pPr indent="-6350">
              <a:lnSpc>
                <a:spcPct val="100000"/>
              </a:lnSpc>
              <a:spcAft>
                <a:spcPts val="965"/>
              </a:spcAft>
            </a:pPr>
            <a:r>
              <a:rPr lang="en-IN" sz="1800" dirty="0">
                <a:effectLst/>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2902291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E2826D-3264-074C-FE6A-FF3237FBD99B}"/>
              </a:ext>
            </a:extLst>
          </p:cNvPr>
          <p:cNvSpPr txBox="1"/>
          <p:nvPr/>
        </p:nvSpPr>
        <p:spPr>
          <a:xfrm>
            <a:off x="3403600" y="2502654"/>
            <a:ext cx="6096000" cy="1015663"/>
          </a:xfrm>
          <a:prstGeom prst="rect">
            <a:avLst/>
          </a:prstGeom>
          <a:noFill/>
        </p:spPr>
        <p:txBody>
          <a:bodyPr wrap="square">
            <a:spAutoFit/>
          </a:bodyPr>
          <a:lstStyle/>
          <a:p>
            <a:pPr indent="-6350" algn="just">
              <a:lnSpc>
                <a:spcPct val="100000"/>
              </a:lnSpc>
              <a:spcAft>
                <a:spcPts val="965"/>
              </a:spcAft>
            </a:pPr>
            <a:r>
              <a:rPr lang="en-US" sz="6000" b="1" dirty="0">
                <a:latin typeface="Times New Roman" panose="02020603050405020304" pitchFamily="18" charset="0"/>
                <a:ea typeface="Calibri" panose="020F0502020204030204" pitchFamily="34" charset="0"/>
              </a:rPr>
              <a:t>T</a:t>
            </a:r>
            <a:r>
              <a:rPr lang="en-IN" sz="6000" b="1" dirty="0">
                <a:latin typeface="Times New Roman" panose="02020603050405020304" pitchFamily="18" charset="0"/>
                <a:ea typeface="Calibri" panose="020F0502020204030204" pitchFamily="34" charset="0"/>
              </a:rPr>
              <a:t>HANK  YOU</a:t>
            </a:r>
            <a:endParaRPr lang="en-IN" sz="6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94314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10905-1CE6-0576-2291-F9DBE81FB6DE}"/>
              </a:ext>
            </a:extLst>
          </p:cNvPr>
          <p:cNvSpPr txBox="1"/>
          <p:nvPr/>
        </p:nvSpPr>
        <p:spPr>
          <a:xfrm>
            <a:off x="4326194" y="220604"/>
            <a:ext cx="6096000" cy="523220"/>
          </a:xfrm>
          <a:prstGeom prst="rect">
            <a:avLst/>
          </a:prstGeom>
          <a:noFill/>
        </p:spPr>
        <p:txBody>
          <a:bodyPr wrap="square">
            <a:spAutoFit/>
          </a:bodyPr>
          <a:lstStyle/>
          <a:p>
            <a:r>
              <a:rPr lang="en-US" sz="2800" b="1" dirty="0">
                <a:latin typeface="Times New Roman" pitchFamily="18" charset="0"/>
                <a:cs typeface="Times New Roman" pitchFamily="18" charset="0"/>
              </a:rPr>
              <a:t>INTRODUCTION</a:t>
            </a:r>
            <a:endParaRPr lang="en-IN" sz="2800" dirty="0"/>
          </a:p>
        </p:txBody>
      </p:sp>
      <p:sp>
        <p:nvSpPr>
          <p:cNvPr id="5" name="TextBox 4">
            <a:extLst>
              <a:ext uri="{FF2B5EF4-FFF2-40B4-BE49-F238E27FC236}">
                <a16:creationId xmlns:a16="http://schemas.microsoft.com/office/drawing/2014/main" id="{F5E6BBEC-4F9D-C305-EA68-B99A457DCBFC}"/>
              </a:ext>
            </a:extLst>
          </p:cNvPr>
          <p:cNvSpPr txBox="1"/>
          <p:nvPr/>
        </p:nvSpPr>
        <p:spPr>
          <a:xfrm>
            <a:off x="4748979" y="805587"/>
            <a:ext cx="7020233" cy="579967"/>
          </a:xfrm>
          <a:prstGeom prst="rect">
            <a:avLst/>
          </a:prstGeom>
          <a:noFill/>
        </p:spPr>
        <p:txBody>
          <a:bodyPr wrap="square">
            <a:spAutoFit/>
          </a:bodyPr>
          <a:lstStyle/>
          <a:p>
            <a:pPr algn="just">
              <a:lnSpc>
                <a:spcPct val="150000"/>
              </a:lnSpc>
            </a:pPr>
            <a:r>
              <a:rPr lang="en-IN" sz="2400" dirty="0">
                <a:solidFill>
                  <a:schemeClr val="tx1">
                    <a:lumMod val="95000"/>
                    <a:lumOff val="5000"/>
                  </a:schemeClr>
                </a:solidFill>
                <a:latin typeface="Times New Roman" pitchFamily="18" charset="0"/>
                <a:cs typeface="Times New Roman" pitchFamily="18" charset="0"/>
              </a:rPr>
              <a:t> </a:t>
            </a:r>
            <a:endParaRPr lang="en-SG" sz="2400" dirty="0">
              <a:latin typeface="Times New Roman" pitchFamily="18" charset="0"/>
              <a:cs typeface="Times New Roman" pitchFamily="18" charset="0"/>
            </a:endParaRPr>
          </a:p>
        </p:txBody>
      </p:sp>
      <p:pic>
        <p:nvPicPr>
          <p:cNvPr id="6" name="Image 1" descr="preencoded.png">
            <a:extLst>
              <a:ext uri="{FF2B5EF4-FFF2-40B4-BE49-F238E27FC236}">
                <a16:creationId xmlns:a16="http://schemas.microsoft.com/office/drawing/2014/main" id="{CE7B7487-4499-AFCC-ECA8-3ED566AB8E3A}"/>
              </a:ext>
            </a:extLst>
          </p:cNvPr>
          <p:cNvPicPr>
            <a:picLocks noChangeAspect="1"/>
          </p:cNvPicPr>
          <p:nvPr/>
        </p:nvPicPr>
        <p:blipFill>
          <a:blip r:embed="rId2"/>
          <a:stretch>
            <a:fillRect/>
          </a:stretch>
        </p:blipFill>
        <p:spPr>
          <a:xfrm>
            <a:off x="471948" y="1528189"/>
            <a:ext cx="3854246" cy="4132317"/>
          </a:xfrm>
          <a:prstGeom prst="rect">
            <a:avLst/>
          </a:prstGeom>
        </p:spPr>
      </p:pic>
      <p:sp>
        <p:nvSpPr>
          <p:cNvPr id="4" name="TextBox 3">
            <a:extLst>
              <a:ext uri="{FF2B5EF4-FFF2-40B4-BE49-F238E27FC236}">
                <a16:creationId xmlns:a16="http://schemas.microsoft.com/office/drawing/2014/main" id="{08C0B6C3-90F3-42D8-64A4-BE84DAB17FD3}"/>
              </a:ext>
            </a:extLst>
          </p:cNvPr>
          <p:cNvSpPr txBox="1"/>
          <p:nvPr/>
        </p:nvSpPr>
        <p:spPr>
          <a:xfrm>
            <a:off x="5211095" y="1719850"/>
            <a:ext cx="6096000" cy="2795958"/>
          </a:xfrm>
          <a:prstGeom prst="rect">
            <a:avLst/>
          </a:prstGeom>
          <a:noFill/>
        </p:spPr>
        <p:txBody>
          <a:bodyPr wrap="square">
            <a:spAutoFit/>
          </a:bodyPr>
          <a:lstStyle/>
          <a:p>
            <a:pPr marL="0" indent="0">
              <a:lnSpc>
                <a:spcPct val="150000"/>
              </a:lnSpc>
              <a:buNone/>
            </a:pPr>
            <a:r>
              <a:rPr lang="en-US" sz="2400" dirty="0">
                <a:latin typeface="Times New Roman" panose="02020603050405020304" pitchFamily="18" charset="0"/>
                <a:ea typeface="Epilogue" pitchFamily="34" charset="-122"/>
                <a:cs typeface="Times New Roman" panose="02020603050405020304" pitchFamily="18" charset="0"/>
              </a:rPr>
              <a:t>In this presentation, we will explore the challenges and drawbacks of current menstrual waste disposal methods, and introduce a futuristic technological solution to address this pressing issue.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16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540C54-2B2A-F892-FC84-E24D86594C6E}"/>
              </a:ext>
            </a:extLst>
          </p:cNvPr>
          <p:cNvSpPr txBox="1"/>
          <p:nvPr/>
        </p:nvSpPr>
        <p:spPr>
          <a:xfrm>
            <a:off x="585017" y="1286538"/>
            <a:ext cx="10840065" cy="334995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IN" sz="2400" dirty="0">
                <a:solidFill>
                  <a:schemeClr val="tx1">
                    <a:lumMod val="95000"/>
                    <a:lumOff val="5000"/>
                  </a:schemeClr>
                </a:solidFill>
                <a:latin typeface="Times New Roman" pitchFamily="18" charset="0"/>
                <a:cs typeface="Times New Roman" pitchFamily="18" charset="0"/>
              </a:rPr>
              <a:t>As per our survey, The results shows that around 40.4% of the participants were not aware of the device incinerator. Though 59.6% of the respondents were aware of the device, only 17.8% of them utilized it. </a:t>
            </a:r>
          </a:p>
          <a:p>
            <a:pPr marL="342900" indent="-342900" algn="just">
              <a:lnSpc>
                <a:spcPct val="150000"/>
              </a:lnSpc>
              <a:buFont typeface="Wingdings" panose="05000000000000000000" pitchFamily="2" charset="2"/>
              <a:buChar char="Ø"/>
            </a:pPr>
            <a:r>
              <a:rPr lang="en-IN" sz="2400" dirty="0">
                <a:solidFill>
                  <a:schemeClr val="tx1">
                    <a:lumMod val="95000"/>
                    <a:lumOff val="5000"/>
                  </a:schemeClr>
                </a:solidFill>
                <a:latin typeface="Times New Roman" pitchFamily="18" charset="0"/>
                <a:cs typeface="Times New Roman" pitchFamily="18" charset="0"/>
              </a:rPr>
              <a:t>The solution to the challenges associated with soiled napkin disposal would be an effective, low-cost, and user-friendly smart incinerator. This technology has the potential to reduce the quantity of bio waste that ends up in landfills.</a:t>
            </a:r>
            <a:endParaRPr lang="en-SG" sz="2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82635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D471FE-D191-E15B-9FE9-511BBF1E105D}"/>
              </a:ext>
            </a:extLst>
          </p:cNvPr>
          <p:cNvSpPr txBox="1"/>
          <p:nvPr/>
        </p:nvSpPr>
        <p:spPr>
          <a:xfrm>
            <a:off x="471947" y="276603"/>
            <a:ext cx="9704439" cy="954107"/>
          </a:xfrm>
          <a:prstGeom prst="rect">
            <a:avLst/>
          </a:prstGeom>
          <a:noFill/>
        </p:spPr>
        <p:txBody>
          <a:bodyPr wrap="square">
            <a:spAutoFit/>
          </a:bodyPr>
          <a:lstStyle/>
          <a:p>
            <a:r>
              <a:rPr lang="en-US" sz="2800" b="1" dirty="0">
                <a:latin typeface="Times New Roman" pitchFamily="18" charset="0"/>
                <a:cs typeface="Times New Roman" pitchFamily="18" charset="0"/>
              </a:rPr>
              <a:t>OVERVIEW OF MENSRTUAL WASTE AND ITS ENVIRONMENTAL  IMPACT</a:t>
            </a:r>
            <a:endParaRPr lang="en-IN" sz="2800" dirty="0"/>
          </a:p>
        </p:txBody>
      </p:sp>
      <p:sp>
        <p:nvSpPr>
          <p:cNvPr id="5" name="TextBox 4">
            <a:extLst>
              <a:ext uri="{FF2B5EF4-FFF2-40B4-BE49-F238E27FC236}">
                <a16:creationId xmlns:a16="http://schemas.microsoft.com/office/drawing/2014/main" id="{8A42CFAC-6391-A015-58F8-7F351CC41879}"/>
              </a:ext>
            </a:extLst>
          </p:cNvPr>
          <p:cNvSpPr txBox="1"/>
          <p:nvPr/>
        </p:nvSpPr>
        <p:spPr>
          <a:xfrm>
            <a:off x="934061" y="1459662"/>
            <a:ext cx="10146893" cy="3903954"/>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Menstrual waste primarily consists of used sanitary products like pads, tampons, and menstrual cups, which are typically disposed of after each use. </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Most disposable menstrual products are made from a combination of plastic, cotton, and synthetic materials, often containing superabsorbent polymers and adhesives.</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 These materials are not biodegradable and take hundreds of years to break down, leading to significant environmental concerns.</a:t>
            </a:r>
            <a:endParaRPr lang="en-SG" sz="2400" dirty="0">
              <a:latin typeface="Times New Roman" pitchFamily="18" charset="0"/>
              <a:cs typeface="Times New Roman" pitchFamily="18" charset="0"/>
            </a:endParaRPr>
          </a:p>
        </p:txBody>
      </p:sp>
    </p:spTree>
    <p:extLst>
      <p:ext uri="{BB962C8B-B14F-4D97-AF65-F5344CB8AC3E}">
        <p14:creationId xmlns:p14="http://schemas.microsoft.com/office/powerpoint/2010/main" val="2315065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0C694E-D811-F373-6F05-E8113D13A698}"/>
              </a:ext>
            </a:extLst>
          </p:cNvPr>
          <p:cNvSpPr txBox="1"/>
          <p:nvPr/>
        </p:nvSpPr>
        <p:spPr>
          <a:xfrm>
            <a:off x="462116" y="218457"/>
            <a:ext cx="6096000" cy="523220"/>
          </a:xfrm>
          <a:prstGeom prst="rect">
            <a:avLst/>
          </a:prstGeom>
          <a:noFill/>
        </p:spPr>
        <p:txBody>
          <a:bodyPr wrap="square">
            <a:spAutoFit/>
          </a:bodyPr>
          <a:lstStyle/>
          <a:p>
            <a:r>
              <a:rPr lang="en-US" sz="2800" b="1" dirty="0">
                <a:latin typeface="Times New Roman" pitchFamily="18" charset="0"/>
                <a:cs typeface="Times New Roman" pitchFamily="18" charset="0"/>
              </a:rPr>
              <a:t>ENVIRONMENTAL  IMPACTS</a:t>
            </a:r>
            <a:endParaRPr lang="en-IN" sz="2800" dirty="0"/>
          </a:p>
        </p:txBody>
      </p:sp>
      <p:pic>
        <p:nvPicPr>
          <p:cNvPr id="12" name="Picture 11">
            <a:extLst>
              <a:ext uri="{FF2B5EF4-FFF2-40B4-BE49-F238E27FC236}">
                <a16:creationId xmlns:a16="http://schemas.microsoft.com/office/drawing/2014/main" id="{307B0900-EA93-99F5-0FE7-615AB762C60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5574" y="1521730"/>
            <a:ext cx="2375668" cy="1741958"/>
          </a:xfrm>
          <a:prstGeom prst="rect">
            <a:avLst/>
          </a:prstGeom>
        </p:spPr>
      </p:pic>
      <p:sp>
        <p:nvSpPr>
          <p:cNvPr id="15" name="TextBox 14">
            <a:extLst>
              <a:ext uri="{FF2B5EF4-FFF2-40B4-BE49-F238E27FC236}">
                <a16:creationId xmlns:a16="http://schemas.microsoft.com/office/drawing/2014/main" id="{BF99CE9B-7FDC-D1C7-CF29-C5293F22114C}"/>
              </a:ext>
            </a:extLst>
          </p:cNvPr>
          <p:cNvSpPr txBox="1"/>
          <p:nvPr/>
        </p:nvSpPr>
        <p:spPr>
          <a:xfrm>
            <a:off x="572729" y="967732"/>
            <a:ext cx="6789174" cy="461665"/>
          </a:xfrm>
          <a:prstGeom prst="rect">
            <a:avLst/>
          </a:prstGeom>
          <a:noFill/>
        </p:spPr>
        <p:txBody>
          <a:bodyPr wrap="square">
            <a:spAutoFit/>
          </a:bodyPr>
          <a:lstStyle/>
          <a:p>
            <a:r>
              <a:rPr lang="en-US" sz="2400" dirty="0">
                <a:latin typeface="Times New Roman" pitchFamily="18" charset="0"/>
                <a:cs typeface="Times New Roman" pitchFamily="18" charset="0"/>
              </a:rPr>
              <a:t> Plastic Pollution</a:t>
            </a:r>
          </a:p>
        </p:txBody>
      </p:sp>
      <p:sp>
        <p:nvSpPr>
          <p:cNvPr id="17" name="TextBox 16">
            <a:extLst>
              <a:ext uri="{FF2B5EF4-FFF2-40B4-BE49-F238E27FC236}">
                <a16:creationId xmlns:a16="http://schemas.microsoft.com/office/drawing/2014/main" id="{5DAB6CCD-936A-AE3B-995A-7B40F83446C2}"/>
              </a:ext>
            </a:extLst>
          </p:cNvPr>
          <p:cNvSpPr txBox="1"/>
          <p:nvPr/>
        </p:nvSpPr>
        <p:spPr>
          <a:xfrm>
            <a:off x="4387645" y="1013898"/>
            <a:ext cx="6789174" cy="461665"/>
          </a:xfrm>
          <a:prstGeom prst="rect">
            <a:avLst/>
          </a:prstGeom>
          <a:noFill/>
        </p:spPr>
        <p:txBody>
          <a:bodyPr wrap="square">
            <a:spAutoFit/>
          </a:bodyPr>
          <a:lstStyle/>
          <a:p>
            <a:r>
              <a:rPr lang="en-US" sz="2400" dirty="0">
                <a:latin typeface="Times New Roman" pitchFamily="18" charset="0"/>
                <a:cs typeface="Times New Roman" pitchFamily="18" charset="0"/>
              </a:rPr>
              <a:t>Waste Accumulation</a:t>
            </a:r>
          </a:p>
        </p:txBody>
      </p:sp>
      <p:pic>
        <p:nvPicPr>
          <p:cNvPr id="19" name="Picture 18">
            <a:extLst>
              <a:ext uri="{FF2B5EF4-FFF2-40B4-BE49-F238E27FC236}">
                <a16:creationId xmlns:a16="http://schemas.microsoft.com/office/drawing/2014/main" id="{C6A2BC95-439D-A454-EBBF-0E8394BFAB3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37697" y="1521729"/>
            <a:ext cx="2910355" cy="1858108"/>
          </a:xfrm>
          <a:prstGeom prst="rect">
            <a:avLst/>
          </a:prstGeom>
        </p:spPr>
      </p:pic>
      <p:sp>
        <p:nvSpPr>
          <p:cNvPr id="22" name="TextBox 21">
            <a:extLst>
              <a:ext uri="{FF2B5EF4-FFF2-40B4-BE49-F238E27FC236}">
                <a16:creationId xmlns:a16="http://schemas.microsoft.com/office/drawing/2014/main" id="{280A298C-0EA4-A075-3BEE-1352403FEF1B}"/>
              </a:ext>
            </a:extLst>
          </p:cNvPr>
          <p:cNvSpPr txBox="1"/>
          <p:nvPr/>
        </p:nvSpPr>
        <p:spPr>
          <a:xfrm>
            <a:off x="8487697" y="1013898"/>
            <a:ext cx="3131574" cy="461665"/>
          </a:xfrm>
          <a:prstGeom prst="rect">
            <a:avLst/>
          </a:prstGeom>
          <a:noFill/>
        </p:spPr>
        <p:txBody>
          <a:bodyPr wrap="square">
            <a:spAutoFit/>
          </a:bodyPr>
          <a:lstStyle/>
          <a:p>
            <a:r>
              <a:rPr lang="en-US" sz="2400" dirty="0">
                <a:latin typeface="Times New Roman" pitchFamily="18" charset="0"/>
                <a:cs typeface="Times New Roman" pitchFamily="18" charset="0"/>
              </a:rPr>
              <a:t>Chemical Pollution</a:t>
            </a:r>
            <a:endParaRPr lang="en-IN" sz="2400" dirty="0"/>
          </a:p>
        </p:txBody>
      </p:sp>
      <p:sp>
        <p:nvSpPr>
          <p:cNvPr id="24" name="TextBox 23">
            <a:extLst>
              <a:ext uri="{FF2B5EF4-FFF2-40B4-BE49-F238E27FC236}">
                <a16:creationId xmlns:a16="http://schemas.microsoft.com/office/drawing/2014/main" id="{63E178AF-E647-2FF9-5626-148F9EDB4707}"/>
              </a:ext>
            </a:extLst>
          </p:cNvPr>
          <p:cNvSpPr txBox="1"/>
          <p:nvPr/>
        </p:nvSpPr>
        <p:spPr>
          <a:xfrm>
            <a:off x="664843" y="4001153"/>
            <a:ext cx="7639664" cy="461665"/>
          </a:xfrm>
          <a:prstGeom prst="rect">
            <a:avLst/>
          </a:prstGeom>
          <a:noFill/>
        </p:spPr>
        <p:txBody>
          <a:bodyPr wrap="square">
            <a:spAutoFit/>
          </a:bodyPr>
          <a:lstStyle/>
          <a:p>
            <a:r>
              <a:rPr lang="en-US" sz="2400" dirty="0">
                <a:latin typeface="Times New Roman" pitchFamily="18" charset="0"/>
                <a:cs typeface="Times New Roman" pitchFamily="18" charset="0"/>
              </a:rPr>
              <a:t>Incineration Issues</a:t>
            </a:r>
          </a:p>
        </p:txBody>
      </p:sp>
      <p:sp>
        <p:nvSpPr>
          <p:cNvPr id="26" name="TextBox 25">
            <a:extLst>
              <a:ext uri="{FF2B5EF4-FFF2-40B4-BE49-F238E27FC236}">
                <a16:creationId xmlns:a16="http://schemas.microsoft.com/office/drawing/2014/main" id="{B8ECBBED-B0D4-2EF4-FA8F-B78577D81284}"/>
              </a:ext>
            </a:extLst>
          </p:cNvPr>
          <p:cNvSpPr txBox="1"/>
          <p:nvPr/>
        </p:nvSpPr>
        <p:spPr>
          <a:xfrm>
            <a:off x="4387645" y="3942924"/>
            <a:ext cx="7639664" cy="461665"/>
          </a:xfrm>
          <a:prstGeom prst="rect">
            <a:avLst/>
          </a:prstGeom>
          <a:noFill/>
        </p:spPr>
        <p:txBody>
          <a:bodyPr wrap="square">
            <a:spAutoFit/>
          </a:bodyPr>
          <a:lstStyle/>
          <a:p>
            <a:r>
              <a:rPr lang="en-US" sz="2400" dirty="0">
                <a:latin typeface="Times New Roman" pitchFamily="18" charset="0"/>
                <a:cs typeface="Times New Roman" pitchFamily="18" charset="0"/>
              </a:rPr>
              <a:t>Impact on Waterways</a:t>
            </a:r>
          </a:p>
        </p:txBody>
      </p:sp>
      <p:sp>
        <p:nvSpPr>
          <p:cNvPr id="28" name="TextBox 27">
            <a:extLst>
              <a:ext uri="{FF2B5EF4-FFF2-40B4-BE49-F238E27FC236}">
                <a16:creationId xmlns:a16="http://schemas.microsoft.com/office/drawing/2014/main" id="{1B187248-B9B6-E9F0-0951-31A18FDC7E72}"/>
              </a:ext>
            </a:extLst>
          </p:cNvPr>
          <p:cNvSpPr txBox="1"/>
          <p:nvPr/>
        </p:nvSpPr>
        <p:spPr>
          <a:xfrm>
            <a:off x="8622890" y="3984432"/>
            <a:ext cx="3254478" cy="461665"/>
          </a:xfrm>
          <a:prstGeom prst="rect">
            <a:avLst/>
          </a:prstGeom>
          <a:noFill/>
        </p:spPr>
        <p:txBody>
          <a:bodyPr wrap="square">
            <a:spAutoFit/>
          </a:bodyPr>
          <a:lstStyle/>
          <a:p>
            <a:r>
              <a:rPr lang="en-US" sz="2400" dirty="0">
                <a:latin typeface="Times New Roman" pitchFamily="18" charset="0"/>
                <a:cs typeface="Times New Roman" pitchFamily="18" charset="0"/>
              </a:rPr>
              <a:t>Landfill Overload</a:t>
            </a:r>
          </a:p>
        </p:txBody>
      </p:sp>
      <p:sp>
        <p:nvSpPr>
          <p:cNvPr id="29" name="AutoShape 2">
            <a:extLst>
              <a:ext uri="{FF2B5EF4-FFF2-40B4-BE49-F238E27FC236}">
                <a16:creationId xmlns:a16="http://schemas.microsoft.com/office/drawing/2014/main" id="{ED0E881C-B078-0FD3-AF39-FAC03D6CB37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1" name="Picture 30">
            <a:extLst>
              <a:ext uri="{FF2B5EF4-FFF2-40B4-BE49-F238E27FC236}">
                <a16:creationId xmlns:a16="http://schemas.microsoft.com/office/drawing/2014/main" id="{9E54C263-4E16-2818-7ED1-21376333CD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4507" y="1380353"/>
            <a:ext cx="2872312" cy="2152650"/>
          </a:xfrm>
          <a:prstGeom prst="rect">
            <a:avLst/>
          </a:prstGeom>
        </p:spPr>
      </p:pic>
      <p:pic>
        <p:nvPicPr>
          <p:cNvPr id="35" name="Picture 34">
            <a:extLst>
              <a:ext uri="{FF2B5EF4-FFF2-40B4-BE49-F238E27FC236}">
                <a16:creationId xmlns:a16="http://schemas.microsoft.com/office/drawing/2014/main" id="{2060E86D-5FB2-DA79-7756-F07D40046E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574" y="4487605"/>
            <a:ext cx="2352618" cy="1832807"/>
          </a:xfrm>
          <a:prstGeom prst="rect">
            <a:avLst/>
          </a:prstGeom>
        </p:spPr>
      </p:pic>
      <p:pic>
        <p:nvPicPr>
          <p:cNvPr id="37" name="Picture 36">
            <a:extLst>
              <a:ext uri="{FF2B5EF4-FFF2-40B4-BE49-F238E27FC236}">
                <a16:creationId xmlns:a16="http://schemas.microsoft.com/office/drawing/2014/main" id="{7EF1039B-99D3-1EEB-1C0E-E404D32693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84675" y="4474073"/>
            <a:ext cx="2466975" cy="1847850"/>
          </a:xfrm>
          <a:prstGeom prst="rect">
            <a:avLst/>
          </a:prstGeom>
        </p:spPr>
      </p:pic>
      <p:pic>
        <p:nvPicPr>
          <p:cNvPr id="39" name="Picture 38">
            <a:extLst>
              <a:ext uri="{FF2B5EF4-FFF2-40B4-BE49-F238E27FC236}">
                <a16:creationId xmlns:a16="http://schemas.microsoft.com/office/drawing/2014/main" id="{2B5FC23D-F554-96F5-A729-C42D3B031E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87697" y="4487605"/>
            <a:ext cx="2689122" cy="1847850"/>
          </a:xfrm>
          <a:prstGeom prst="rect">
            <a:avLst/>
          </a:prstGeom>
        </p:spPr>
      </p:pic>
    </p:spTree>
    <p:extLst>
      <p:ext uri="{BB962C8B-B14F-4D97-AF65-F5344CB8AC3E}">
        <p14:creationId xmlns:p14="http://schemas.microsoft.com/office/powerpoint/2010/main" val="366983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967B4A-38E2-645A-0268-5BCE1072B1F6}"/>
              </a:ext>
            </a:extLst>
          </p:cNvPr>
          <p:cNvSpPr txBox="1"/>
          <p:nvPr/>
        </p:nvSpPr>
        <p:spPr>
          <a:xfrm>
            <a:off x="550607" y="710069"/>
            <a:ext cx="9035846" cy="523220"/>
          </a:xfrm>
          <a:prstGeom prst="rect">
            <a:avLst/>
          </a:prstGeom>
          <a:noFill/>
        </p:spPr>
        <p:txBody>
          <a:bodyPr wrap="square">
            <a:spAutoFit/>
          </a:bodyPr>
          <a:lstStyle/>
          <a:p>
            <a:r>
              <a:rPr lang="en-US" sz="2800" b="1" dirty="0">
                <a:latin typeface="Times New Roman" pitchFamily="18" charset="0"/>
                <a:cs typeface="Times New Roman" pitchFamily="18" charset="0"/>
              </a:rPr>
              <a:t>IMPORTANCE OF SAFE DISPOSAL METHODS</a:t>
            </a:r>
            <a:endParaRPr lang="en-IN" sz="2800" dirty="0"/>
          </a:p>
        </p:txBody>
      </p:sp>
      <p:sp>
        <p:nvSpPr>
          <p:cNvPr id="5" name="TextBox 4">
            <a:extLst>
              <a:ext uri="{FF2B5EF4-FFF2-40B4-BE49-F238E27FC236}">
                <a16:creationId xmlns:a16="http://schemas.microsoft.com/office/drawing/2014/main" id="{C0DEA707-62C4-5A9C-874B-9AEF3DD7AC13}"/>
              </a:ext>
            </a:extLst>
          </p:cNvPr>
          <p:cNvSpPr txBox="1"/>
          <p:nvPr/>
        </p:nvSpPr>
        <p:spPr>
          <a:xfrm>
            <a:off x="786581" y="1521908"/>
            <a:ext cx="6096000" cy="335713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Public Health</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Environmental Protection</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Waste Management Efficiency</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Social and Cultural Dignity</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Compliance with Regulations</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Supporting Sustainable Development Goals</a:t>
            </a:r>
            <a:endParaRPr lang="en-IN" sz="2400" dirty="0"/>
          </a:p>
        </p:txBody>
      </p:sp>
    </p:spTree>
    <p:extLst>
      <p:ext uri="{BB962C8B-B14F-4D97-AF65-F5344CB8AC3E}">
        <p14:creationId xmlns:p14="http://schemas.microsoft.com/office/powerpoint/2010/main" val="121555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FBAEC1-45D4-9D41-2B5C-FB99A18F652C}"/>
              </a:ext>
            </a:extLst>
          </p:cNvPr>
          <p:cNvSpPr txBox="1"/>
          <p:nvPr/>
        </p:nvSpPr>
        <p:spPr>
          <a:xfrm>
            <a:off x="412955" y="238121"/>
            <a:ext cx="7855974" cy="523220"/>
          </a:xfrm>
          <a:prstGeom prst="rect">
            <a:avLst/>
          </a:prstGeom>
          <a:noFill/>
        </p:spPr>
        <p:txBody>
          <a:bodyPr wrap="square">
            <a:spAutoFit/>
          </a:bodyPr>
          <a:lstStyle/>
          <a:p>
            <a:r>
              <a:rPr lang="en-US" sz="2800" b="1" dirty="0">
                <a:latin typeface="Times New Roman" pitchFamily="18" charset="0"/>
                <a:cs typeface="Times New Roman" pitchFamily="18" charset="0"/>
              </a:rPr>
              <a:t>CHALLENGES OF MENSTRUAL DISPOSAL</a:t>
            </a:r>
            <a:endParaRPr lang="en-IN" sz="2800" dirty="0"/>
          </a:p>
        </p:txBody>
      </p:sp>
      <p:sp>
        <p:nvSpPr>
          <p:cNvPr id="5" name="TextBox 4">
            <a:extLst>
              <a:ext uri="{FF2B5EF4-FFF2-40B4-BE49-F238E27FC236}">
                <a16:creationId xmlns:a16="http://schemas.microsoft.com/office/drawing/2014/main" id="{FB4645DE-22E3-63D4-EAB8-9112C131AB4A}"/>
              </a:ext>
            </a:extLst>
          </p:cNvPr>
          <p:cNvSpPr txBox="1"/>
          <p:nvPr/>
        </p:nvSpPr>
        <p:spPr>
          <a:xfrm>
            <a:off x="855406" y="918748"/>
            <a:ext cx="6096000" cy="556594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Lack of Awareness and Education</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Inadequate Infrastructure</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Environmental Concerns</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Health Risks</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Social and Cultural Barriers</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Economic Challenges</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Regulatory and Policy Gaps</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Technological Limitations</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Logistical Challenges in Rural Areas</a:t>
            </a:r>
          </a:p>
          <a:p>
            <a:pPr marL="342900" indent="-342900" algn="just">
              <a:lnSpc>
                <a:spcPct val="150000"/>
              </a:lnSpc>
              <a:buFont typeface="Arial" panose="020B0604020202020204" pitchFamily="34" charset="0"/>
              <a:buChar char="•"/>
            </a:pPr>
            <a:r>
              <a:rPr lang="en-US" sz="2400" dirty="0">
                <a:latin typeface="Times New Roman" pitchFamily="18" charset="0"/>
                <a:cs typeface="Times New Roman" pitchFamily="18" charset="0"/>
              </a:rPr>
              <a:t>Waste Segregation Issues</a:t>
            </a:r>
            <a:endParaRPr lang="en-SG" sz="2400" dirty="0">
              <a:latin typeface="Times New Roman" pitchFamily="18" charset="0"/>
              <a:cs typeface="Times New Roman" pitchFamily="18" charset="0"/>
            </a:endParaRPr>
          </a:p>
        </p:txBody>
      </p:sp>
    </p:spTree>
    <p:extLst>
      <p:ext uri="{BB962C8B-B14F-4D97-AF65-F5344CB8AC3E}">
        <p14:creationId xmlns:p14="http://schemas.microsoft.com/office/powerpoint/2010/main" val="50393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25D33D-1603-1396-8295-70A0E6E83843}"/>
              </a:ext>
            </a:extLst>
          </p:cNvPr>
          <p:cNvSpPr txBox="1"/>
          <p:nvPr/>
        </p:nvSpPr>
        <p:spPr>
          <a:xfrm>
            <a:off x="196644" y="228288"/>
            <a:ext cx="8652387" cy="523220"/>
          </a:xfrm>
          <a:prstGeom prst="rect">
            <a:avLst/>
          </a:prstGeom>
          <a:noFill/>
        </p:spPr>
        <p:txBody>
          <a:bodyPr wrap="square">
            <a:spAutoFit/>
          </a:bodyPr>
          <a:lstStyle/>
          <a:p>
            <a:r>
              <a:rPr lang="en-US" sz="2800" b="1" dirty="0">
                <a:latin typeface="Times New Roman" pitchFamily="18" charset="0"/>
                <a:cs typeface="Times New Roman" pitchFamily="18" charset="0"/>
              </a:rPr>
              <a:t>CURRENT METHODS AND THEIR LIMITATIONS</a:t>
            </a:r>
            <a:endParaRPr lang="en-IN" sz="2800" dirty="0"/>
          </a:p>
        </p:txBody>
      </p:sp>
      <p:sp>
        <p:nvSpPr>
          <p:cNvPr id="5" name="TextBox 4">
            <a:extLst>
              <a:ext uri="{FF2B5EF4-FFF2-40B4-BE49-F238E27FC236}">
                <a16:creationId xmlns:a16="http://schemas.microsoft.com/office/drawing/2014/main" id="{0C862EB5-70EE-219D-EE29-FAC85DFC78E5}"/>
              </a:ext>
            </a:extLst>
          </p:cNvPr>
          <p:cNvSpPr txBox="1"/>
          <p:nvPr/>
        </p:nvSpPr>
        <p:spPr>
          <a:xfrm>
            <a:off x="776748" y="648929"/>
            <a:ext cx="8652387" cy="6119945"/>
          </a:xfrm>
          <a:prstGeom prst="rect">
            <a:avLst/>
          </a:prstGeom>
          <a:noFill/>
        </p:spPr>
        <p:txBody>
          <a:bodyPr wrap="square">
            <a:spAutoFit/>
          </a:bodyPr>
          <a:lstStyle/>
          <a:p>
            <a:pPr marL="0" indent="0" algn="just">
              <a:lnSpc>
                <a:spcPct val="150000"/>
              </a:lnSpc>
              <a:buNone/>
            </a:pPr>
            <a:r>
              <a:rPr lang="en-US" sz="2400" dirty="0">
                <a:solidFill>
                  <a:schemeClr val="tx1">
                    <a:lumMod val="95000"/>
                    <a:lumOff val="5000"/>
                  </a:schemeClr>
                </a:solidFill>
                <a:latin typeface="Times New Roman" pitchFamily="18" charset="0"/>
                <a:cs typeface="Times New Roman" pitchFamily="18" charset="0"/>
              </a:rPr>
              <a:t>1.LANDFILLING:</a:t>
            </a:r>
          </a:p>
          <a:p>
            <a:pPr lvl="1" algn="just">
              <a:lnSpc>
                <a:spcPct val="150000"/>
              </a:lnSpc>
              <a:buFont typeface="Wingdings" pitchFamily="2" charset="2"/>
              <a:buChar char="§"/>
            </a:pPr>
            <a:r>
              <a:rPr lang="en-US" sz="2400" dirty="0">
                <a:latin typeface="Times New Roman" pitchFamily="18" charset="0"/>
                <a:cs typeface="Times New Roman" pitchFamily="18" charset="0"/>
              </a:rPr>
              <a:t>Non-Biodegradability</a:t>
            </a:r>
          </a:p>
          <a:p>
            <a:pPr lvl="1" algn="just">
              <a:lnSpc>
                <a:spcPct val="150000"/>
              </a:lnSpc>
              <a:buFont typeface="Wingdings" pitchFamily="2" charset="2"/>
              <a:buChar char="§"/>
            </a:pPr>
            <a:r>
              <a:rPr lang="en-US" sz="2400" dirty="0">
                <a:latin typeface="Times New Roman" pitchFamily="18" charset="0"/>
                <a:cs typeface="Times New Roman" pitchFamily="18" charset="0"/>
              </a:rPr>
              <a:t>Landfill overload</a:t>
            </a:r>
          </a:p>
          <a:p>
            <a:pPr lvl="1" algn="just">
              <a:lnSpc>
                <a:spcPct val="150000"/>
              </a:lnSpc>
              <a:buFont typeface="Wingdings" pitchFamily="2" charset="2"/>
              <a:buChar char="§"/>
            </a:pPr>
            <a:r>
              <a:rPr lang="en-US" sz="2400" dirty="0">
                <a:latin typeface="Times New Roman" pitchFamily="18" charset="0"/>
                <a:cs typeface="Times New Roman" pitchFamily="18" charset="0"/>
              </a:rPr>
              <a:t>Leaching of Chemicals</a:t>
            </a:r>
          </a:p>
          <a:p>
            <a:pPr marL="57150" indent="0" algn="just">
              <a:lnSpc>
                <a:spcPct val="150000"/>
              </a:lnSpc>
              <a:buNone/>
            </a:pPr>
            <a:r>
              <a:rPr lang="en-US" sz="2400" dirty="0">
                <a:latin typeface="Times New Roman" pitchFamily="18" charset="0"/>
                <a:cs typeface="Times New Roman" pitchFamily="18" charset="0"/>
              </a:rPr>
              <a:t>2.INCINERATION:</a:t>
            </a:r>
          </a:p>
          <a:p>
            <a:pPr lvl="1" algn="just">
              <a:lnSpc>
                <a:spcPct val="150000"/>
              </a:lnSpc>
              <a:buFont typeface="Wingdings" pitchFamily="2" charset="2"/>
              <a:buChar char="§"/>
            </a:pPr>
            <a:r>
              <a:rPr lang="en-US" sz="2400" dirty="0">
                <a:latin typeface="Times New Roman" pitchFamily="18" charset="0"/>
                <a:cs typeface="Times New Roman" pitchFamily="18" charset="0"/>
              </a:rPr>
              <a:t>Air Pollution</a:t>
            </a:r>
          </a:p>
          <a:p>
            <a:pPr lvl="1" algn="just">
              <a:lnSpc>
                <a:spcPct val="150000"/>
              </a:lnSpc>
              <a:buFont typeface="Wingdings" pitchFamily="2" charset="2"/>
              <a:buChar char="§"/>
            </a:pPr>
            <a:r>
              <a:rPr lang="en-US" sz="2400" dirty="0">
                <a:latin typeface="Times New Roman" pitchFamily="18" charset="0"/>
                <a:cs typeface="Times New Roman" pitchFamily="18" charset="0"/>
              </a:rPr>
              <a:t>High cost</a:t>
            </a:r>
          </a:p>
          <a:p>
            <a:pPr lvl="1" algn="just">
              <a:lnSpc>
                <a:spcPct val="150000"/>
              </a:lnSpc>
              <a:buFont typeface="Wingdings" pitchFamily="2" charset="2"/>
              <a:buChar char="§"/>
            </a:pPr>
            <a:r>
              <a:rPr lang="en-US" sz="2400" dirty="0">
                <a:latin typeface="Times New Roman" pitchFamily="18" charset="0"/>
                <a:cs typeface="Times New Roman" pitchFamily="18" charset="0"/>
              </a:rPr>
              <a:t>Limited Accessibility</a:t>
            </a:r>
          </a:p>
          <a:p>
            <a:pPr marL="0" indent="0" algn="just">
              <a:lnSpc>
                <a:spcPct val="150000"/>
              </a:lnSpc>
              <a:buNone/>
            </a:pPr>
            <a:r>
              <a:rPr lang="en-US" sz="2400" dirty="0">
                <a:latin typeface="Times New Roman" pitchFamily="18" charset="0"/>
                <a:cs typeface="Times New Roman" pitchFamily="18" charset="0"/>
              </a:rPr>
              <a:t>3.FLUSHING:</a:t>
            </a:r>
          </a:p>
          <a:p>
            <a:pPr lvl="1" algn="just">
              <a:lnSpc>
                <a:spcPct val="150000"/>
              </a:lnSpc>
              <a:buFont typeface="Wingdings" pitchFamily="2" charset="2"/>
              <a:buChar char="§"/>
            </a:pPr>
            <a:r>
              <a:rPr lang="en-US" sz="2400" dirty="0">
                <a:latin typeface="Times New Roman" pitchFamily="18" charset="0"/>
                <a:cs typeface="Times New Roman" pitchFamily="18" charset="0"/>
              </a:rPr>
              <a:t>Sewage Blockages</a:t>
            </a:r>
          </a:p>
          <a:p>
            <a:pPr lvl="1" algn="just">
              <a:lnSpc>
                <a:spcPct val="150000"/>
              </a:lnSpc>
              <a:buFont typeface="Wingdings" pitchFamily="2" charset="2"/>
              <a:buChar char="§"/>
            </a:pPr>
            <a:r>
              <a:rPr lang="en-US" sz="2400" dirty="0">
                <a:latin typeface="Times New Roman" pitchFamily="18" charset="0"/>
                <a:cs typeface="Times New Roman" pitchFamily="18" charset="0"/>
              </a:rPr>
              <a:t>Marine Pollution</a:t>
            </a:r>
          </a:p>
        </p:txBody>
      </p:sp>
    </p:spTree>
    <p:extLst>
      <p:ext uri="{BB962C8B-B14F-4D97-AF65-F5344CB8AC3E}">
        <p14:creationId xmlns:p14="http://schemas.microsoft.com/office/powerpoint/2010/main" val="2970686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TotalTime>
  <Words>830</Words>
  <Application>Microsoft Office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swetha marirajan</dc:creator>
  <cp:lastModifiedBy>swetha marirajan</cp:lastModifiedBy>
  <cp:revision>3</cp:revision>
  <dcterms:created xsi:type="dcterms:W3CDTF">2024-08-09T14:48:39Z</dcterms:created>
  <dcterms:modified xsi:type="dcterms:W3CDTF">2024-08-11T18:12:37Z</dcterms:modified>
</cp:coreProperties>
</file>