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handoutMasterIdLst>
    <p:handoutMasterId r:id="rId12"/>
  </p:handoutMasterIdLst>
  <p:sldIdLst>
    <p:sldId id="3278" r:id="rId2"/>
    <p:sldId id="3403" r:id="rId3"/>
    <p:sldId id="3345" r:id="rId4"/>
    <p:sldId id="3343" r:id="rId5"/>
    <p:sldId id="3405" r:id="rId6"/>
    <p:sldId id="3404" r:id="rId7"/>
    <p:sldId id="3346" r:id="rId8"/>
    <p:sldId id="3406" r:id="rId9"/>
    <p:sldId id="3258" r:id="rId10"/>
  </p:sldIdLst>
  <p:sldSz cx="12192000" cy="6858000"/>
  <p:notesSz cx="6797675" cy="9928225"/>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3">
          <p15:clr>
            <a:srgbClr val="A4A3A4"/>
          </p15:clr>
        </p15:guide>
        <p15:guide id="2" pos="238">
          <p15:clr>
            <a:srgbClr val="A4A3A4"/>
          </p15:clr>
        </p15:guide>
      </p15:sldGuideLst>
    </p:ext>
    <p:ext uri="{2D200454-40CA-4A62-9FC3-DE9A4176ACB9}">
      <p15:notesGuideLst xmlns:p15="http://schemas.microsoft.com/office/powerpoint/2012/main">
        <p15:guide id="1" orient="horz" pos="3802">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沈庆" initials="shenq6" lastIdx="3" clrIdx="0"/>
  <p:cmAuthor id="1" name="秦铭" initials="秦铭" lastIdx="12" clrIdx="0"/>
  <p:cmAuthor id="2" name="user" initials="xwh" lastIdx="1" clrIdx="1"/>
  <p:cmAuthor id="3" name="xwh" initials="x" lastIdx="7"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377D"/>
    <a:srgbClr val="0850B4"/>
    <a:srgbClr val="0A1950"/>
    <a:srgbClr val="57A379"/>
    <a:srgbClr val="00B0F0"/>
    <a:srgbClr val="78AAF5"/>
    <a:srgbClr val="C8DCFA"/>
    <a:srgbClr val="E5E6EF"/>
    <a:srgbClr val="AAD6AA"/>
    <a:srgbClr val="F3EF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1" autoAdjust="0"/>
    <p:restoredTop sz="83028" autoAdjust="0"/>
  </p:normalViewPr>
  <p:slideViewPr>
    <p:cSldViewPr snapToGrid="0" snapToObjects="1">
      <p:cViewPr varScale="1">
        <p:scale>
          <a:sx n="72" d="100"/>
          <a:sy n="72" d="100"/>
        </p:scale>
        <p:origin x="756" y="42"/>
      </p:cViewPr>
      <p:guideLst>
        <p:guide orient="horz" pos="1553"/>
        <p:guide pos="238"/>
      </p:guideLst>
    </p:cSldViewPr>
  </p:slideViewPr>
  <p:outlineViewPr>
    <p:cViewPr>
      <p:scale>
        <a:sx n="33" d="100"/>
        <a:sy n="33" d="100"/>
      </p:scale>
      <p:origin x="0" y="84018"/>
    </p:cViewPr>
  </p:outlineViewPr>
  <p:notesTextViewPr>
    <p:cViewPr>
      <p:scale>
        <a:sx n="100" d="100"/>
        <a:sy n="100" d="100"/>
      </p:scale>
      <p:origin x="0" y="0"/>
    </p:cViewPr>
  </p:notesTextViewPr>
  <p:sorterViewPr>
    <p:cViewPr>
      <p:scale>
        <a:sx n="66" d="100"/>
        <a:sy n="66" d="100"/>
      </p:scale>
      <p:origin x="0" y="3562"/>
    </p:cViewPr>
  </p:sorterViewPr>
  <p:notesViewPr>
    <p:cSldViewPr snapToGrid="0" snapToObjects="1">
      <p:cViewPr varScale="1">
        <p:scale>
          <a:sx n="67" d="100"/>
          <a:sy n="67" d="100"/>
        </p:scale>
        <p:origin x="-2472" y="-112"/>
      </p:cViewPr>
      <p:guideLst>
        <p:guide orient="horz" pos="3802"/>
        <p:guide pos="214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50444" y="0"/>
            <a:ext cx="2945659" cy="496412"/>
          </a:xfrm>
          <a:prstGeom prst="rect">
            <a:avLst/>
          </a:prstGeom>
        </p:spPr>
        <p:txBody>
          <a:bodyPr vert="horz" lIns="91440" tIns="45720" rIns="91440" bIns="45720" rtlCol="0"/>
          <a:lstStyle>
            <a:lvl1pPr algn="r">
              <a:defRPr sz="1200"/>
            </a:lvl1pPr>
          </a:lstStyle>
          <a:p>
            <a:fld id="{A92DD206-2CEE-7A48-8986-7CB1B3D61DC8}" type="datetimeFigureOut">
              <a:rPr kumimoji="1" lang="zh-CN" altLang="en-US" smtClean="0"/>
              <a:t>2019/8/31</a:t>
            </a:fld>
            <a:endParaRPr kumimoji="1" lang="zh-CN" altLang="en-US"/>
          </a:p>
        </p:txBody>
      </p:sp>
      <p:sp>
        <p:nvSpPr>
          <p:cNvPr id="4" name="页脚占位符 3"/>
          <p:cNvSpPr>
            <a:spLocks noGrp="1"/>
          </p:cNvSpPr>
          <p:nvPr>
            <p:ph type="ftr" sz="quarter" idx="2"/>
          </p:nvPr>
        </p:nvSpPr>
        <p:spPr>
          <a:xfrm>
            <a:off x="1" y="9430091"/>
            <a:ext cx="2945659" cy="496412"/>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50444" y="9430091"/>
            <a:ext cx="2945659" cy="496412"/>
          </a:xfrm>
          <a:prstGeom prst="rect">
            <a:avLst/>
          </a:prstGeom>
        </p:spPr>
        <p:txBody>
          <a:bodyPr vert="horz" lIns="91440" tIns="45720" rIns="91440" bIns="45720" rtlCol="0" anchor="b"/>
          <a:lstStyle>
            <a:lvl1pPr algn="r">
              <a:defRPr sz="1200"/>
            </a:lvl1pPr>
          </a:lstStyle>
          <a:p>
            <a:fld id="{CB3767BE-ACFC-BE45-AB90-F0D153D14BB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4" y="0"/>
            <a:ext cx="2945659" cy="496412"/>
          </a:xfrm>
          <a:prstGeom prst="rect">
            <a:avLst/>
          </a:prstGeom>
        </p:spPr>
        <p:txBody>
          <a:bodyPr vert="horz" lIns="91440" tIns="45720" rIns="91440" bIns="45720" rtlCol="0"/>
          <a:lstStyle>
            <a:lvl1pPr algn="r">
              <a:defRPr sz="1200"/>
            </a:lvl1pPr>
          </a:lstStyle>
          <a:p>
            <a:fld id="{CDD6EC14-67A4-CE4F-824E-260CC5583C42}" type="datetimeFigureOut">
              <a:rPr kumimoji="1" lang="zh-CN" altLang="en-US" smtClean="0"/>
              <a:t>2019/8/31</a:t>
            </a:fld>
            <a:endParaRPr kumimoji="1" lang="zh-CN" altLang="en-US"/>
          </a:p>
        </p:txBody>
      </p:sp>
      <p:sp>
        <p:nvSpPr>
          <p:cNvPr id="4" name="幻灯片图像占位符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8"/>
            <a:ext cx="5438140" cy="4467702"/>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1" y="9430091"/>
            <a:ext cx="2945659" cy="496412"/>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50444" y="9430091"/>
            <a:ext cx="2945659" cy="496412"/>
          </a:xfrm>
          <a:prstGeom prst="rect">
            <a:avLst/>
          </a:prstGeom>
        </p:spPr>
        <p:txBody>
          <a:bodyPr vert="horz" lIns="91440" tIns="45720" rIns="91440" bIns="45720" rtlCol="0" anchor="b"/>
          <a:lstStyle>
            <a:lvl1pPr algn="r">
              <a:defRPr sz="1200"/>
            </a:lvl1pPr>
          </a:lstStyle>
          <a:p>
            <a:fld id="{5178471F-2E82-9D43-8F51-EC51DE8ADB7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78471F-2E82-9D43-8F51-EC51DE8ADB7D}" type="slidenum">
              <a:rPr kumimoji="1" lang="zh-CN" altLang="en-US" smtClean="0"/>
              <a:t>3</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8471F-2E82-9D43-8F51-EC51DE8ADB7D}" type="slidenum">
              <a:rPr kumimoji="1" lang="zh-CN" altLang="en-US" smtClean="0"/>
              <a:t>6</a:t>
            </a:fld>
            <a:endParaRPr kumimoji="1" lang="zh-CN" altLang="en-US"/>
          </a:p>
        </p:txBody>
      </p:sp>
    </p:spTree>
    <p:extLst>
      <p:ext uri="{BB962C8B-B14F-4D97-AF65-F5344CB8AC3E}">
        <p14:creationId xmlns:p14="http://schemas.microsoft.com/office/powerpoint/2010/main" val="283934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78471F-2E82-9D43-8F51-EC51DE8ADB7D}" type="slidenum">
              <a:rPr kumimoji="1" lang="zh-CN" altLang="en-US" smtClean="0"/>
              <a:t>7</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178471F-2E82-9D43-8F51-EC51DE8ADB7D}" type="slidenum">
              <a:rPr kumimoji="1" lang="zh-CN" altLang="en-US" smtClean="0"/>
              <a:t>8</a:t>
            </a:fld>
            <a:endParaRPr kumimoji="1" lang="zh-CN" altLang="en-US"/>
          </a:p>
        </p:txBody>
      </p:sp>
    </p:spTree>
    <p:extLst>
      <p:ext uri="{BB962C8B-B14F-4D97-AF65-F5344CB8AC3E}">
        <p14:creationId xmlns:p14="http://schemas.microsoft.com/office/powerpoint/2010/main" val="115883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图片">
    <p:spTree>
      <p:nvGrpSpPr>
        <p:cNvPr id="1" name=""/>
        <p:cNvGrpSpPr/>
        <p:nvPr/>
      </p:nvGrpSpPr>
      <p:grpSpPr>
        <a:xfrm>
          <a:off x="0" y="0"/>
          <a:ext cx="0" cy="0"/>
          <a:chOff x="0" y="0"/>
          <a:chExt cx="0" cy="0"/>
        </a:xfrm>
      </p:grpSpPr>
      <p:sp>
        <p:nvSpPr>
          <p:cNvPr id="8" name="圖片版面配置區 7"/>
          <p:cNvSpPr>
            <a:spLocks noGrp="1"/>
          </p:cNvSpPr>
          <p:nvPr>
            <p:ph type="pic" sz="quarter" idx="10" hasCustomPrompt="1"/>
          </p:nvPr>
        </p:nvSpPr>
        <p:spPr>
          <a:xfrm>
            <a:off x="30" y="0"/>
            <a:ext cx="12192000" cy="6858000"/>
          </a:xfrm>
          <a:prstGeom prst="rect">
            <a:avLst/>
          </a:prstGeom>
        </p:spPr>
        <p:txBody>
          <a:bodyPr vert="horz"/>
          <a:lstStyle>
            <a:lvl1pPr>
              <a:defRPr sz="2400">
                <a:solidFill>
                  <a:schemeClr val="tx1">
                    <a:lumMod val="75000"/>
                    <a:lumOff val="25000"/>
                  </a:schemeClr>
                </a:solidFill>
                <a:ea typeface="宋体" panose="02010600030101010101" pitchFamily="2" charset="-122"/>
              </a:defRPr>
            </a:lvl1pPr>
          </a:lstStyle>
          <a:p>
            <a:pPr lvl="0"/>
            <a:r>
              <a:rPr lang="zh-TW" altLang="en-US" noProof="0"/>
              <a:t>将图片拖动到占位符，或单击添加图标</a:t>
            </a:r>
            <a:endParaRPr lang="zh-TW" altLang="en-US" noProof="0" dirty="0"/>
          </a:p>
        </p:txBody>
      </p:sp>
      <p:sp>
        <p:nvSpPr>
          <p:cNvPr id="3" name="投影片編號版面配置區 5"/>
          <p:cNvSpPr>
            <a:spLocks noGrp="1"/>
          </p:cNvSpPr>
          <p:nvPr>
            <p:ph type="sldNum" sz="quarter" idx="11"/>
          </p:nvPr>
        </p:nvSpPr>
        <p:spPr/>
        <p:txBody>
          <a:bodyPr/>
          <a:lstStyle>
            <a:lvl1pPr>
              <a:defRPr/>
            </a:lvl1pPr>
          </a:lstStyle>
          <a:p>
            <a:fld id="{586DD0BA-98A2-BB4B-AD49-BF6B8655A976}" type="slidenum">
              <a:rPr kumimoji="1" lang="zh-TW" altLang="en-US" smtClean="0"/>
              <a:t>‹#›</a:t>
            </a:fld>
            <a:endParaRPr kumimoji="1" lang="zh-TW" altLang="en-US"/>
          </a:p>
        </p:txBody>
      </p:sp>
      <p:sp>
        <p:nvSpPr>
          <p:cNvPr id="4"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简易封面">
    <p:spTree>
      <p:nvGrpSpPr>
        <p:cNvPr id="1" name=""/>
        <p:cNvGrpSpPr/>
        <p:nvPr/>
      </p:nvGrpSpPr>
      <p:grpSpPr>
        <a:xfrm>
          <a:off x="0" y="0"/>
          <a:ext cx="0" cy="0"/>
          <a:chOff x="0" y="0"/>
          <a:chExt cx="0" cy="0"/>
        </a:xfrm>
      </p:grpSpPr>
      <p:sp>
        <p:nvSpPr>
          <p:cNvPr id="4" name="矩形 3"/>
          <p:cNvSpPr/>
          <p:nvPr userDrawn="1"/>
        </p:nvSpPr>
        <p:spPr>
          <a:xfrm>
            <a:off x="30" y="0"/>
            <a:ext cx="12192000" cy="6858000"/>
          </a:xfrm>
          <a:prstGeom prst="rect">
            <a:avLst/>
          </a:prstGeom>
          <a:solidFill>
            <a:schemeClr val="bg1">
              <a:lumMod val="95000"/>
            </a:schemeClr>
          </a:solidFill>
          <a:ln>
            <a:noFill/>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sz="1800"/>
          </a:p>
        </p:txBody>
      </p:sp>
      <p:sp>
        <p:nvSpPr>
          <p:cNvPr id="10" name="標題版面配置區 1"/>
          <p:cNvSpPr>
            <a:spLocks noGrp="1"/>
          </p:cNvSpPr>
          <p:nvPr>
            <p:ph type="title"/>
          </p:nvPr>
        </p:nvSpPr>
        <p:spPr>
          <a:xfrm>
            <a:off x="956265" y="2002118"/>
            <a:ext cx="9064315" cy="1764226"/>
          </a:xfrm>
          <a:prstGeom prst="rect">
            <a:avLst/>
          </a:prstGeom>
        </p:spPr>
        <p:txBody>
          <a:bodyPr rtlCol="0" anchor="t">
            <a:normAutofit/>
          </a:bodyPr>
          <a:lstStyle>
            <a:lvl1pPr>
              <a:defRPr sz="2800" b="0" baseline="0">
                <a:solidFill>
                  <a:srgbClr val="0A195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TW" altLang="en-US" dirty="0"/>
              <a:t>单击此处编辑母版标题样式</a:t>
            </a:r>
          </a:p>
        </p:txBody>
      </p:sp>
      <p:sp>
        <p:nvSpPr>
          <p:cNvPr id="11" name="文字版面配置區 13"/>
          <p:cNvSpPr>
            <a:spLocks noGrp="1"/>
          </p:cNvSpPr>
          <p:nvPr>
            <p:ph idx="1"/>
          </p:nvPr>
        </p:nvSpPr>
        <p:spPr>
          <a:xfrm>
            <a:off x="956265" y="4004235"/>
            <a:ext cx="9064315" cy="986118"/>
          </a:xfrm>
          <a:prstGeom prst="rect">
            <a:avLst/>
          </a:prstGeom>
        </p:spPr>
        <p:txBody>
          <a:bodyPr rtlCol="0">
            <a:normAutofit/>
          </a:bodyPr>
          <a:lstStyle>
            <a:lvl1pPr marL="0" indent="0">
              <a:buFontTx/>
              <a:buNone/>
              <a:defRPr sz="1800" b="1">
                <a:solidFill>
                  <a:srgbClr val="414141"/>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TW" altLang="en-US" noProof="0" dirty="0"/>
              <a:t>单击此处编辑母版文本样式</a:t>
            </a:r>
          </a:p>
        </p:txBody>
      </p:sp>
      <p:pic>
        <p:nvPicPr>
          <p:cNvPr id="2" name="图片 1"/>
          <p:cNvPicPr>
            <a:picLocks noChangeAspect="1"/>
          </p:cNvPicPr>
          <p:nvPr userDrawn="1"/>
        </p:nvPicPr>
        <p:blipFill>
          <a:blip r:embed="rId2" cstate="email"/>
          <a:stretch>
            <a:fillRect/>
          </a:stretch>
        </p:blipFill>
        <p:spPr>
          <a:xfrm>
            <a:off x="30" y="49"/>
            <a:ext cx="12192000" cy="6857657"/>
          </a:xfrm>
          <a:prstGeom prst="rect">
            <a:avLst/>
          </a:prstGeom>
        </p:spPr>
      </p:pic>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结束页">
    <p:spTree>
      <p:nvGrpSpPr>
        <p:cNvPr id="1" name=""/>
        <p:cNvGrpSpPr/>
        <p:nvPr/>
      </p:nvGrpSpPr>
      <p:grpSpPr>
        <a:xfrm>
          <a:off x="0" y="0"/>
          <a:ext cx="0" cy="0"/>
          <a:chOff x="0" y="0"/>
          <a:chExt cx="0" cy="0"/>
        </a:xfrm>
      </p:grpSpPr>
      <p:pic>
        <p:nvPicPr>
          <p:cNvPr id="2" name="图片 1" descr="未命名-3-03.png"/>
          <p:cNvPicPr>
            <a:picLocks noChangeAspect="1"/>
          </p:cNvPicPr>
          <p:nvPr userDrawn="1"/>
        </p:nvPicPr>
        <p:blipFill>
          <a:blip r:embed="rId2" cstate="email"/>
          <a:stretch>
            <a:fillRect/>
          </a:stretch>
        </p:blipFill>
        <p:spPr>
          <a:xfrm>
            <a:off x="30" y="0"/>
            <a:ext cx="12192000" cy="6858000"/>
          </a:xfrm>
          <a:prstGeom prst="rect">
            <a:avLst/>
          </a:prstGeom>
        </p:spPr>
      </p:pic>
      <p:sp>
        <p:nvSpPr>
          <p:cNvPr id="9" name="文字版面配置區 11"/>
          <p:cNvSpPr>
            <a:spLocks noGrp="1"/>
          </p:cNvSpPr>
          <p:nvPr>
            <p:ph type="body" sz="quarter" idx="12"/>
          </p:nvPr>
        </p:nvSpPr>
        <p:spPr>
          <a:xfrm>
            <a:off x="334464" y="2536022"/>
            <a:ext cx="8696677" cy="1316566"/>
          </a:xfrm>
          <a:prstGeom prst="rect">
            <a:avLst/>
          </a:prstGeom>
        </p:spPr>
        <p:txBody>
          <a:bodyPr anchor="t"/>
          <a:lstStyle>
            <a:lvl1pPr marL="0" indent="0">
              <a:lnSpc>
                <a:spcPct val="120000"/>
              </a:lnSpc>
              <a:buNone/>
              <a:defRPr sz="4800" b="0">
                <a:solidFill>
                  <a:schemeClr val="bg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sz="2400">
                <a:solidFill>
                  <a:schemeClr val="tx1">
                    <a:lumMod val="75000"/>
                    <a:lumOff val="25000"/>
                  </a:schemeClr>
                </a:solidFill>
              </a:defRPr>
            </a:lvl2pPr>
            <a:lvl3pPr marL="1257300" indent="-342900">
              <a:buClr>
                <a:schemeClr val="tx1">
                  <a:lumMod val="75000"/>
                  <a:lumOff val="25000"/>
                </a:schemeClr>
              </a:buClr>
              <a:buFont typeface="Arial" panose="020B0604020202020204"/>
              <a:buChar char="•"/>
              <a:defRPr>
                <a:solidFill>
                  <a:schemeClr val="tx1">
                    <a:lumMod val="75000"/>
                    <a:lumOff val="25000"/>
                  </a:schemeClr>
                </a:solidFill>
              </a:defRPr>
            </a:lvl3pPr>
            <a:lvl4pPr>
              <a:buClr>
                <a:schemeClr val="tx1">
                  <a:lumMod val="75000"/>
                  <a:lumOff val="25000"/>
                </a:schemeClr>
              </a:buClr>
              <a:defRPr sz="2400" baseline="0">
                <a:solidFill>
                  <a:schemeClr val="tx1">
                    <a:lumMod val="75000"/>
                    <a:lumOff val="25000"/>
                  </a:schemeClr>
                </a:solidFill>
              </a:defRPr>
            </a:lvl4pPr>
            <a:lvl5pPr>
              <a:buClr>
                <a:schemeClr val="tx1">
                  <a:lumMod val="75000"/>
                  <a:lumOff val="25000"/>
                </a:schemeClr>
              </a:buClr>
              <a:defRPr sz="2400" baseline="0">
                <a:solidFill>
                  <a:schemeClr val="tx1">
                    <a:lumMod val="75000"/>
                    <a:lumOff val="25000"/>
                  </a:schemeClr>
                </a:solidFill>
              </a:defRPr>
            </a:lvl5pPr>
            <a:lvl6pPr>
              <a:buClr>
                <a:schemeClr val="tx1">
                  <a:lumMod val="75000"/>
                  <a:lumOff val="25000"/>
                </a:schemeClr>
              </a:buClr>
              <a:defRPr sz="2400" baseline="0">
                <a:solidFill>
                  <a:schemeClr val="tx1">
                    <a:lumMod val="75000"/>
                    <a:lumOff val="25000"/>
                  </a:schemeClr>
                </a:solidFill>
              </a:defRPr>
            </a:lvl6pPr>
            <a:lvl7pPr>
              <a:buClr>
                <a:schemeClr val="tx1">
                  <a:lumMod val="75000"/>
                  <a:lumOff val="25000"/>
                </a:schemeClr>
              </a:buClr>
              <a:defRPr sz="2400" baseline="0">
                <a:solidFill>
                  <a:schemeClr val="tx1">
                    <a:lumMod val="75000"/>
                    <a:lumOff val="25000"/>
                  </a:schemeClr>
                </a:solidFill>
              </a:defRPr>
            </a:lvl7pPr>
            <a:lvl8pPr>
              <a:buClr>
                <a:schemeClr val="tx1">
                  <a:lumMod val="75000"/>
                  <a:lumOff val="25000"/>
                </a:schemeClr>
              </a:buClr>
              <a:defRPr sz="2400" baseline="0">
                <a:solidFill>
                  <a:schemeClr val="tx1">
                    <a:lumMod val="75000"/>
                    <a:lumOff val="25000"/>
                  </a:schemeClr>
                </a:solidFill>
              </a:defRPr>
            </a:lvl8pPr>
            <a:lvl9pPr>
              <a:buClr>
                <a:schemeClr val="tx1">
                  <a:lumMod val="75000"/>
                  <a:lumOff val="25000"/>
                </a:schemeClr>
              </a:buClr>
              <a:defRPr sz="2400" baseline="0">
                <a:solidFill>
                  <a:schemeClr val="tx1">
                    <a:lumMod val="75000"/>
                    <a:lumOff val="25000"/>
                  </a:schemeClr>
                </a:solidFill>
              </a:defRPr>
            </a:lvl9pPr>
          </a:lstStyle>
          <a:p>
            <a:pPr lvl="0"/>
            <a:endParaRPr lang="zh-TW" altLang="en-US" dirty="0"/>
          </a:p>
        </p:txBody>
      </p:sp>
      <p:pic>
        <p:nvPicPr>
          <p:cNvPr id="3" name="图片 2"/>
          <p:cNvPicPr>
            <a:picLocks noChangeAspect="1"/>
          </p:cNvPicPr>
          <p:nvPr userDrawn="1"/>
        </p:nvPicPr>
        <p:blipFill>
          <a:blip r:embed="rId3" cstate="email"/>
          <a:stretch>
            <a:fillRect/>
          </a:stretch>
        </p:blipFill>
        <p:spPr>
          <a:xfrm>
            <a:off x="30" y="6294758"/>
            <a:ext cx="12192000" cy="563242"/>
          </a:xfrm>
          <a:prstGeom prst="rect">
            <a:avLst/>
          </a:prstGeom>
        </p:spPr>
      </p:pic>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bg>
      <p:bgPr>
        <a:blipFill dpi="0" rotWithShape="1">
          <a:blip r:embed="rId2" cstate="email">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endParaRPr lang="zh-CN" altLang="en-US"/>
          </a:p>
        </p:txBody>
      </p:sp>
      <p:sp>
        <p:nvSpPr>
          <p:cNvPr id="5" name="页脚占位符 4"/>
          <p:cNvSpPr>
            <a:spLocks noGrp="1"/>
          </p:cNvSpPr>
          <p:nvPr>
            <p:ph type="ftr" sz="quarter" idx="11"/>
          </p:nvPr>
        </p:nvSpPr>
        <p:spPr/>
        <p:txBody>
          <a:bodyPr/>
          <a:lstStyle/>
          <a:p>
            <a:pPr>
              <a:defRPr/>
            </a:pPr>
            <a:r>
              <a:rPr lang="zh-CN" altLang="en-US">
                <a:solidFill>
                  <a:prstClr val="white"/>
                </a:solidFill>
              </a:rPr>
              <a:t>新一代信息系统建设</a:t>
            </a:r>
            <a:endParaRPr lang="zh-CN" altLang="en-US" dirty="0">
              <a:solidFill>
                <a:prstClr val="white"/>
              </a:solidFill>
            </a:endParaRPr>
          </a:p>
        </p:txBody>
      </p:sp>
      <p:sp>
        <p:nvSpPr>
          <p:cNvPr id="6" name="灯片编号占位符 5"/>
          <p:cNvSpPr>
            <a:spLocks noGrp="1"/>
          </p:cNvSpPr>
          <p:nvPr>
            <p:ph type="sldNum" sz="quarter" idx="12"/>
          </p:nvPr>
        </p:nvSpPr>
        <p:spPr/>
        <p:txBody>
          <a:bodyPr/>
          <a:lstStyle/>
          <a:p>
            <a:fld id="{586DD0BA-98A2-BB4B-AD49-BF6B8655A976}" type="slidenum">
              <a:rPr kumimoji="1" lang="zh-TW" altLang="en-US" smtClean="0"/>
              <a:t>‹#›</a:t>
            </a:fld>
            <a:endParaRPr kumimoji="1" lang="zh-TW" altLang="en-US" dirty="0"/>
          </a:p>
        </p:txBody>
      </p:sp>
    </p:spTree>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17" descr="p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588"/>
            <a:ext cx="12192000" cy="6861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2162539" y="2130425"/>
            <a:ext cx="9310059" cy="1470025"/>
          </a:xfrm>
        </p:spPr>
        <p:txBody>
          <a:bodyPr>
            <a:normAutofit/>
          </a:bodyPr>
          <a:lstStyle>
            <a:lvl1pPr algn="ctr">
              <a:defRPr sz="3000">
                <a:solidFill>
                  <a:schemeClr val="bg1"/>
                </a:solidFill>
              </a:defRPr>
            </a:lvl1pPr>
          </a:lstStyle>
          <a:p>
            <a:r>
              <a:rPr lang="zh-CN" altLang="en-US" dirty="0"/>
              <a:t>单击此处编辑母版标题样式</a:t>
            </a:r>
          </a:p>
        </p:txBody>
      </p:sp>
      <p:sp>
        <p:nvSpPr>
          <p:cNvPr id="3" name="副标题 2"/>
          <p:cNvSpPr>
            <a:spLocks noGrp="1"/>
          </p:cNvSpPr>
          <p:nvPr>
            <p:ph type="subTitle" idx="1"/>
          </p:nvPr>
        </p:nvSpPr>
        <p:spPr>
          <a:xfrm>
            <a:off x="2170112" y="3886200"/>
            <a:ext cx="9302485" cy="1752600"/>
          </a:xfrm>
        </p:spPr>
        <p:txBody>
          <a:bodyPr>
            <a:normAutofit/>
          </a:bodyPr>
          <a:lstStyle>
            <a:lvl1pPr marL="0" indent="0" algn="ctr">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页脚占位符 4"/>
          <p:cNvSpPr>
            <a:spLocks noGrp="1"/>
          </p:cNvSpPr>
          <p:nvPr>
            <p:ph type="ftr" sz="quarter" idx="11"/>
          </p:nvPr>
        </p:nvSpPr>
        <p:spPr/>
        <p:txBody>
          <a:bodyPr/>
          <a:lstStyle/>
          <a:p>
            <a:r>
              <a:rPr lang="zh-CN" altLang="en-US"/>
              <a:t>新一代信息系统建设</a:t>
            </a:r>
            <a:endParaRPr lang="zh-CN" altLang="en-US" dirty="0"/>
          </a:p>
        </p:txBody>
      </p:sp>
      <p:sp>
        <p:nvSpPr>
          <p:cNvPr id="6" name="灯片编号占位符 5"/>
          <p:cNvSpPr>
            <a:spLocks noGrp="1"/>
          </p:cNvSpPr>
          <p:nvPr>
            <p:ph type="sldNum" sz="quarter" idx="12"/>
          </p:nvPr>
        </p:nvSpPr>
        <p:spPr/>
        <p:txBody>
          <a:bodyPr/>
          <a:lstStyle/>
          <a:p>
            <a:fld id="{2D36C03C-6534-4242-BA96-3059337719EA}" type="slidenum">
              <a:rPr lang="zh-CN" altLang="en-US" smtClean="0"/>
              <a:t>‹#›</a:t>
            </a:fld>
            <a:endParaRPr lang="zh-CN" altLang="en-US"/>
          </a:p>
        </p:txBody>
      </p:sp>
      <p:sp>
        <p:nvSpPr>
          <p:cNvPr id="4" name="日期占位符 3"/>
          <p:cNvSpPr>
            <a:spLocks noGrp="1"/>
          </p:cNvSpPr>
          <p:nvPr>
            <p:ph type="dt" sz="half" idx="10"/>
          </p:nvPr>
        </p:nvSpPr>
        <p:spPr>
          <a:xfrm>
            <a:off x="9812832" y="6545237"/>
            <a:ext cx="2331840" cy="268139"/>
          </a:xfrm>
        </p:spPr>
        <p:txBody>
          <a:bodyPr/>
          <a:lstStyle/>
          <a:p>
            <a:endParaRPr lang="zh-CN" altLang="en-US" dirty="0"/>
          </a:p>
        </p:txBody>
      </p:sp>
    </p:spTree>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advClick="0" advTm="0">
        <p:blinds dir="vert"/>
      </p:transition>
    </mc:Choice>
    <mc:Fallback xmlns="">
      <p:transition spd="slow" advClick="0" advTm="0">
        <p:blinds dir="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单栏">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4435" y="1120775"/>
            <a:ext cx="11523132" cy="5005388"/>
          </a:xfrm>
          <a:prstGeom prst="rect">
            <a:avLst/>
          </a:prstGeom>
        </p:spPr>
        <p:txBody>
          <a:bodyPr/>
          <a:lstStyle>
            <a:lvl1pPr marL="186055" indent="-186055">
              <a:spcBef>
                <a:spcPts val="390"/>
              </a:spcBef>
              <a:buClr>
                <a:schemeClr val="tx1">
                  <a:lumMod val="75000"/>
                  <a:lumOff val="25000"/>
                </a:schemeClr>
              </a:buClr>
              <a:buFont typeface="Arial" panose="020B0604020202020204"/>
              <a:buChar char="•"/>
              <a:defRPr sz="2000" b="1" baseline="0">
                <a:solidFill>
                  <a:srgbClr val="06397F"/>
                </a:solidFill>
                <a:latin typeface="微软雅黑" panose="020B0503020204020204" pitchFamily="34" charset="-122"/>
                <a:ea typeface="微软雅黑" panose="020B0503020204020204" pitchFamily="34" charset="-122"/>
                <a:cs typeface="微软雅黑" panose="020B0503020204020204" pitchFamily="34" charset="-122"/>
              </a:defRPr>
            </a:lvl1pPr>
            <a:lvl2pPr marL="711200" indent="-271780">
              <a:spcBef>
                <a:spcPts val="700"/>
              </a:spcBef>
              <a:buClr>
                <a:schemeClr val="tx1">
                  <a:lumMod val="75000"/>
                  <a:lumOff val="25000"/>
                </a:schemeClr>
              </a:buClr>
              <a:buSzPct val="100000"/>
              <a:defRPr sz="1800" b="0" baseline="0">
                <a:solidFill>
                  <a:srgbClr val="404040"/>
                </a:solidFill>
                <a:latin typeface="微软雅黑" panose="020B0503020204020204" pitchFamily="34" charset="-122"/>
                <a:ea typeface="微软雅黑" panose="020B0503020204020204" pitchFamily="34" charset="-122"/>
                <a:cs typeface="微软雅黑" panose="020B0503020204020204" pitchFamily="34" charset="-122"/>
              </a:defRPr>
            </a:lvl2pPr>
            <a:lvl3pPr marL="897255" indent="-186055">
              <a:spcBef>
                <a:spcPts val="700"/>
              </a:spcBef>
              <a:buClr>
                <a:schemeClr val="tx1">
                  <a:lumMod val="75000"/>
                  <a:lumOff val="25000"/>
                </a:schemeClr>
              </a:buClr>
              <a:buSzPct val="100000"/>
              <a:defRPr sz="1800" b="0" baseline="0">
                <a:solidFill>
                  <a:srgbClr val="7F7F7F"/>
                </a:solidFill>
                <a:latin typeface="微软雅黑" panose="020B0503020204020204" pitchFamily="34" charset="-122"/>
                <a:ea typeface="微软雅黑" panose="020B0503020204020204" pitchFamily="34" charset="-122"/>
                <a:cs typeface="微软雅黑" panose="020B0503020204020204" pitchFamily="34" charset="-122"/>
              </a:defRPr>
            </a:lvl3pPr>
            <a:lvl4pPr marL="71755" indent="0">
              <a:spcBef>
                <a:spcPts val="700"/>
              </a:spcBef>
              <a:buClr>
                <a:schemeClr val="tx1">
                  <a:lumMod val="75000"/>
                  <a:lumOff val="25000"/>
                </a:schemeClr>
              </a:buClr>
              <a:buSzPct val="100000"/>
              <a:buNone/>
              <a:defRPr sz="1800" b="0" baseline="0">
                <a:solidFill>
                  <a:srgbClr val="7F7F7F"/>
                </a:solidFill>
                <a:latin typeface="微软雅黑" panose="020B0503020204020204" pitchFamily="34" charset="-122"/>
                <a:ea typeface="微软雅黑" panose="020B0503020204020204" pitchFamily="34" charset="-122"/>
                <a:cs typeface="微软雅黑" panose="020B0503020204020204" pitchFamily="34" charset="-122"/>
              </a:defRPr>
            </a:lvl4pPr>
            <a:lvl5pPr marL="541020" indent="0">
              <a:spcBef>
                <a:spcPts val="700"/>
              </a:spcBef>
              <a:buClr>
                <a:schemeClr val="tx1">
                  <a:lumMod val="75000"/>
                  <a:lumOff val="25000"/>
                </a:schemeClr>
              </a:buClr>
              <a:buSzPct val="100000"/>
              <a:buNone/>
              <a:defRPr sz="1800" b="0" baseline="0">
                <a:solidFill>
                  <a:srgbClr val="7F7F7F"/>
                </a:solidFill>
                <a:latin typeface="微软雅黑" panose="020B0503020204020204" pitchFamily="34" charset="-122"/>
                <a:ea typeface="微软雅黑" panose="020B0503020204020204" pitchFamily="34" charset="-122"/>
                <a:cs typeface="微软雅黑" panose="020B0503020204020204" pitchFamily="34" charset="-122"/>
              </a:defRPr>
            </a:lvl5pPr>
            <a:lvl6pPr marL="2628900" marR="0" indent="-342900" algn="l" defTabSz="457200" rtl="0" eaLnBrk="1" fontAlgn="auto" latinLnBrk="0" hangingPunct="1">
              <a:lnSpc>
                <a:spcPct val="100000"/>
              </a:lnSpc>
              <a:spcBef>
                <a:spcPts val="390"/>
              </a:spcBef>
              <a:spcAft>
                <a:spcPts val="0"/>
              </a:spcAft>
              <a:buClr>
                <a:schemeClr val="tx1">
                  <a:lumMod val="75000"/>
                  <a:lumOff val="25000"/>
                </a:schemeClr>
              </a:buClr>
              <a:buSzTx/>
              <a:buFont typeface="Arial" panose="020B0604020202020204"/>
              <a:buChar char="•"/>
              <a:defRPr sz="1200" baseline="0">
                <a:solidFill>
                  <a:schemeClr val="tx1">
                    <a:lumMod val="75000"/>
                    <a:lumOff val="25000"/>
                  </a:schemeClr>
                </a:solidFill>
              </a:defRPr>
            </a:lvl6pPr>
            <a:lvl7pPr>
              <a:spcBef>
                <a:spcPts val="390"/>
              </a:spcBef>
              <a:buClr>
                <a:schemeClr val="tx1">
                  <a:lumMod val="75000"/>
                  <a:lumOff val="25000"/>
                </a:schemeClr>
              </a:buClr>
              <a:defRPr sz="1200" baseline="0">
                <a:solidFill>
                  <a:schemeClr val="tx1">
                    <a:lumMod val="75000"/>
                    <a:lumOff val="25000"/>
                  </a:schemeClr>
                </a:solidFill>
              </a:defRPr>
            </a:lvl7pPr>
            <a:lvl8pPr marL="3086100" marR="0" indent="0" algn="l" defTabSz="457200" rtl="0" eaLnBrk="1" fontAlgn="auto" latinLnBrk="0" hangingPunct="1">
              <a:lnSpc>
                <a:spcPct val="100000"/>
              </a:lnSpc>
              <a:spcBef>
                <a:spcPts val="390"/>
              </a:spcBef>
              <a:spcAft>
                <a:spcPts val="0"/>
              </a:spcAft>
              <a:buClr>
                <a:schemeClr val="tx1">
                  <a:lumMod val="75000"/>
                  <a:lumOff val="25000"/>
                </a:schemeClr>
              </a:buClr>
              <a:buSzTx/>
              <a:buFont typeface="Arial" panose="020B0604020202020204"/>
              <a:buNone/>
              <a:defRPr sz="1200" baseline="0">
                <a:solidFill>
                  <a:schemeClr val="tx1">
                    <a:lumMod val="75000"/>
                    <a:lumOff val="25000"/>
                  </a:schemeClr>
                </a:solidFill>
              </a:defRPr>
            </a:lvl8pPr>
            <a:lvl9pPr>
              <a:spcBef>
                <a:spcPts val="390"/>
              </a:spcBef>
              <a:buClr>
                <a:schemeClr val="tx1">
                  <a:lumMod val="75000"/>
                  <a:lumOff val="25000"/>
                </a:schemeClr>
              </a:buClr>
              <a:defRPr sz="1200">
                <a:solidFill>
                  <a:schemeClr val="tx1">
                    <a:lumMod val="75000"/>
                    <a:lumOff val="25000"/>
                  </a:schemeClr>
                </a:solidFill>
              </a:defRPr>
            </a:lvl9pPr>
          </a:lstStyle>
          <a:p>
            <a:pPr lvl="0"/>
            <a:r>
              <a:rPr lang="zh-TW" altLang="en-US" dirty="0"/>
              <a:t>单击此处编辑母版文本样式</a:t>
            </a:r>
          </a:p>
          <a:p>
            <a:pPr lvl="1"/>
            <a:r>
              <a:rPr lang="zh-TW" altLang="en-US" dirty="0"/>
              <a:t>二级</a:t>
            </a:r>
            <a:endParaRPr lang="en-US" altLang="zh-TW" dirty="0"/>
          </a:p>
          <a:p>
            <a:pPr lvl="2"/>
            <a:endParaRPr lang="zh-TW" altLang="en-US" dirty="0"/>
          </a:p>
        </p:txBody>
      </p:sp>
      <p:sp>
        <p:nvSpPr>
          <p:cNvPr id="5" name="標題版面配置區 1"/>
          <p:cNvSpPr>
            <a:spLocks noGrp="1"/>
          </p:cNvSpPr>
          <p:nvPr>
            <p:ph type="title"/>
          </p:nvPr>
        </p:nvSpPr>
        <p:spPr bwMode="auto">
          <a:xfrm>
            <a:off x="334464" y="260350"/>
            <a:ext cx="1152313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lvl1pPr>
          </a:lstStyle>
          <a:p>
            <a:pPr lvl="0"/>
            <a:r>
              <a:rPr lang="zh-TW" altLang="en-US" dirty="0"/>
              <a:t>单击此处编辑母版标题样式</a:t>
            </a:r>
          </a:p>
        </p:txBody>
      </p:sp>
      <p:sp>
        <p:nvSpPr>
          <p:cNvPr id="6"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
        <p:nvSpPr>
          <p:cNvPr id="7" name="灯片编号占位符 5"/>
          <p:cNvSpPr txBox="1"/>
          <p:nvPr userDrawn="1"/>
        </p:nvSpPr>
        <p:spPr>
          <a:xfrm>
            <a:off x="9072331" y="6422977"/>
            <a:ext cx="2844800" cy="268287"/>
          </a:xfrm>
          <a:prstGeom prst="rect">
            <a:avLst/>
          </a:prstGeom>
        </p:spPr>
        <p:txBody>
          <a:bodyPr/>
          <a:ls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defRPr/>
            </a:pPr>
            <a:fld id="{F69EE647-16CE-4A7C-ACED-98A68B054150}" type="slidenum">
              <a:rPr lang="zh-CN" altLang="en-US" sz="1200" b="1" smtClean="0">
                <a:solidFill>
                  <a:prstClr val="white"/>
                </a:solidFill>
                <a:latin typeface="微软雅黑" panose="020B0503020204020204" pitchFamily="34" charset="-122"/>
                <a:ea typeface="微软雅黑" panose="020B0503020204020204" pitchFamily="34" charset="-122"/>
              </a:rPr>
              <a:t>‹#›</a:t>
            </a:fld>
            <a:endParaRPr lang="zh-CN" altLang="en-US" sz="12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3" name="內容版面配置區 2"/>
          <p:cNvSpPr>
            <a:spLocks noGrp="1"/>
          </p:cNvSpPr>
          <p:nvPr>
            <p:ph idx="1"/>
          </p:nvPr>
        </p:nvSpPr>
        <p:spPr>
          <a:xfrm>
            <a:off x="334434" y="1120775"/>
            <a:ext cx="5665556" cy="5005388"/>
          </a:xfrm>
          <a:prstGeom prst="rect">
            <a:avLst/>
          </a:prstGeom>
        </p:spPr>
        <p:txBody>
          <a:bodyPr/>
          <a:lstStyle>
            <a:lvl1pPr marL="0" indent="0">
              <a:spcBef>
                <a:spcPts val="390"/>
              </a:spcBef>
              <a:buClr>
                <a:schemeClr val="tx1">
                  <a:lumMod val="75000"/>
                  <a:lumOff val="25000"/>
                </a:schemeClr>
              </a:buClr>
              <a:buNone/>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2pPr>
            <a:lvl3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3pPr>
            <a:lvl4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4pPr>
            <a:lvl5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5pPr>
            <a:lvl6pPr marL="2628900" marR="0" indent="-342900" algn="l" defTabSz="457200" rtl="0" eaLnBrk="1" fontAlgn="auto" latinLnBrk="0" hangingPunct="1">
              <a:lnSpc>
                <a:spcPct val="100000"/>
              </a:lnSpc>
              <a:spcBef>
                <a:spcPts val="390"/>
              </a:spcBef>
              <a:spcAft>
                <a:spcPts val="0"/>
              </a:spcAft>
              <a:buClr>
                <a:schemeClr val="tx1">
                  <a:lumMod val="75000"/>
                  <a:lumOff val="25000"/>
                </a:schemeClr>
              </a:buClr>
              <a:buSzTx/>
              <a:buFont typeface="Arial" panose="020B0604020202020204"/>
              <a:buChar char="•"/>
              <a:defRPr sz="1200" baseline="0">
                <a:solidFill>
                  <a:schemeClr val="tx1">
                    <a:lumMod val="75000"/>
                    <a:lumOff val="25000"/>
                  </a:schemeClr>
                </a:solidFill>
              </a:defRPr>
            </a:lvl6pPr>
            <a:lvl7pPr>
              <a:spcBef>
                <a:spcPts val="390"/>
              </a:spcBef>
              <a:buClr>
                <a:schemeClr val="tx1">
                  <a:lumMod val="75000"/>
                  <a:lumOff val="25000"/>
                </a:schemeClr>
              </a:buClr>
              <a:defRPr sz="1200" baseline="0">
                <a:solidFill>
                  <a:schemeClr val="tx1">
                    <a:lumMod val="75000"/>
                    <a:lumOff val="25000"/>
                  </a:schemeClr>
                </a:solidFill>
              </a:defRPr>
            </a:lvl7pPr>
            <a:lvl8pPr marL="3086100" marR="0" indent="0" algn="l" defTabSz="457200" rtl="0" eaLnBrk="1" fontAlgn="auto" latinLnBrk="0" hangingPunct="1">
              <a:lnSpc>
                <a:spcPct val="100000"/>
              </a:lnSpc>
              <a:spcBef>
                <a:spcPts val="390"/>
              </a:spcBef>
              <a:spcAft>
                <a:spcPts val="0"/>
              </a:spcAft>
              <a:buClr>
                <a:schemeClr val="tx1">
                  <a:lumMod val="75000"/>
                  <a:lumOff val="25000"/>
                </a:schemeClr>
              </a:buClr>
              <a:buSzTx/>
              <a:buFont typeface="Arial" panose="020B0604020202020204"/>
              <a:buNone/>
              <a:defRPr sz="1200" baseline="0">
                <a:solidFill>
                  <a:schemeClr val="tx1">
                    <a:lumMod val="75000"/>
                    <a:lumOff val="25000"/>
                  </a:schemeClr>
                </a:solidFill>
              </a:defRPr>
            </a:lvl8pPr>
            <a:lvl9pPr>
              <a:spcBef>
                <a:spcPts val="390"/>
              </a:spcBef>
              <a:buClr>
                <a:schemeClr val="tx1">
                  <a:lumMod val="75000"/>
                  <a:lumOff val="25000"/>
                </a:schemeClr>
              </a:buClr>
              <a:defRPr sz="1200">
                <a:solidFill>
                  <a:schemeClr val="tx1">
                    <a:lumMod val="75000"/>
                    <a:lumOff val="25000"/>
                  </a:schemeClr>
                </a:solidFill>
              </a:defRPr>
            </a:lvl9pPr>
          </a:lstStyle>
          <a:p>
            <a:pPr lvl="0"/>
            <a:r>
              <a:rPr lang="zh-TW" altLang="en-US" dirty="0"/>
              <a:t>单击此处编辑母版文本样式</a:t>
            </a:r>
          </a:p>
          <a:p>
            <a:pPr lvl="1"/>
            <a:r>
              <a:rPr lang="zh-TW" altLang="en-US" dirty="0"/>
              <a:t>二级</a:t>
            </a:r>
          </a:p>
          <a:p>
            <a:pPr lvl="2"/>
            <a:r>
              <a:rPr lang="zh-TW" altLang="en-US" dirty="0"/>
              <a:t>三级</a:t>
            </a:r>
          </a:p>
          <a:p>
            <a:pPr lvl="3"/>
            <a:r>
              <a:rPr lang="zh-TW" altLang="en-US" dirty="0"/>
              <a:t>四级</a:t>
            </a:r>
          </a:p>
          <a:p>
            <a:pPr lvl="4"/>
            <a:r>
              <a:rPr lang="zh-TW" altLang="en-US" dirty="0"/>
              <a:t>五级</a:t>
            </a:r>
            <a:endParaRPr lang="en-US" altLang="zh-TW" dirty="0"/>
          </a:p>
        </p:txBody>
      </p:sp>
      <p:sp>
        <p:nvSpPr>
          <p:cNvPr id="5" name="內容版面配置區 2"/>
          <p:cNvSpPr>
            <a:spLocks noGrp="1"/>
          </p:cNvSpPr>
          <p:nvPr>
            <p:ph idx="11"/>
          </p:nvPr>
        </p:nvSpPr>
        <p:spPr>
          <a:xfrm>
            <a:off x="6192041" y="1120775"/>
            <a:ext cx="5665556" cy="5005388"/>
          </a:xfrm>
          <a:prstGeom prst="rect">
            <a:avLst/>
          </a:prstGeom>
        </p:spPr>
        <p:txBody>
          <a:bodyPr/>
          <a:lstStyle>
            <a:lvl1pPr marL="0" indent="0">
              <a:spcBef>
                <a:spcPts val="390"/>
              </a:spcBef>
              <a:buClr>
                <a:schemeClr val="tx1">
                  <a:lumMod val="75000"/>
                  <a:lumOff val="25000"/>
                </a:schemeClr>
              </a:buClr>
              <a:buNone/>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1pPr>
            <a:lvl2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2pPr>
            <a:lvl3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3pPr>
            <a:lvl4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4pPr>
            <a:lvl5pPr marL="71755" indent="168910">
              <a:spcBef>
                <a:spcPts val="700"/>
              </a:spcBef>
              <a:buClr>
                <a:schemeClr val="tx1">
                  <a:lumMod val="75000"/>
                  <a:lumOff val="25000"/>
                </a:schemeClr>
              </a:buClr>
              <a:defRPr sz="1800" b="0" baseline="0">
                <a:solidFill>
                  <a:schemeClr val="tx1">
                    <a:lumMod val="50000"/>
                    <a:lumOff val="50000"/>
                  </a:schemeClr>
                </a:solidFill>
                <a:latin typeface="微软雅黑" panose="020B0503020204020204" pitchFamily="34" charset="-122"/>
                <a:ea typeface="微软雅黑" panose="020B0503020204020204" pitchFamily="34" charset="-122"/>
                <a:cs typeface="微软雅黑" panose="020B0503020204020204" pitchFamily="34" charset="-122"/>
              </a:defRPr>
            </a:lvl5pPr>
            <a:lvl6pPr marL="2628900" marR="0" indent="-342900" algn="l" defTabSz="457200" rtl="0" eaLnBrk="1" fontAlgn="auto" latinLnBrk="0" hangingPunct="1">
              <a:lnSpc>
                <a:spcPct val="100000"/>
              </a:lnSpc>
              <a:spcBef>
                <a:spcPts val="390"/>
              </a:spcBef>
              <a:spcAft>
                <a:spcPts val="0"/>
              </a:spcAft>
              <a:buClr>
                <a:schemeClr val="tx1">
                  <a:lumMod val="75000"/>
                  <a:lumOff val="25000"/>
                </a:schemeClr>
              </a:buClr>
              <a:buSzTx/>
              <a:buFont typeface="Arial" panose="020B0604020202020204"/>
              <a:buChar char="•"/>
              <a:defRPr sz="1200" baseline="0">
                <a:solidFill>
                  <a:schemeClr val="tx1">
                    <a:lumMod val="75000"/>
                    <a:lumOff val="25000"/>
                  </a:schemeClr>
                </a:solidFill>
              </a:defRPr>
            </a:lvl6pPr>
            <a:lvl7pPr>
              <a:spcBef>
                <a:spcPts val="390"/>
              </a:spcBef>
              <a:buClr>
                <a:schemeClr val="tx1">
                  <a:lumMod val="75000"/>
                  <a:lumOff val="25000"/>
                </a:schemeClr>
              </a:buClr>
              <a:defRPr sz="1200" baseline="0">
                <a:solidFill>
                  <a:schemeClr val="tx1">
                    <a:lumMod val="75000"/>
                    <a:lumOff val="25000"/>
                  </a:schemeClr>
                </a:solidFill>
              </a:defRPr>
            </a:lvl7pPr>
            <a:lvl8pPr marL="3086100" marR="0" indent="0" algn="l" defTabSz="457200" rtl="0" eaLnBrk="1" fontAlgn="auto" latinLnBrk="0" hangingPunct="1">
              <a:lnSpc>
                <a:spcPct val="100000"/>
              </a:lnSpc>
              <a:spcBef>
                <a:spcPts val="390"/>
              </a:spcBef>
              <a:spcAft>
                <a:spcPts val="0"/>
              </a:spcAft>
              <a:buClr>
                <a:schemeClr val="tx1">
                  <a:lumMod val="75000"/>
                  <a:lumOff val="25000"/>
                </a:schemeClr>
              </a:buClr>
              <a:buSzTx/>
              <a:buFont typeface="Arial" panose="020B0604020202020204"/>
              <a:buNone/>
              <a:defRPr sz="1200" baseline="0">
                <a:solidFill>
                  <a:schemeClr val="tx1">
                    <a:lumMod val="75000"/>
                    <a:lumOff val="25000"/>
                  </a:schemeClr>
                </a:solidFill>
              </a:defRPr>
            </a:lvl8pPr>
            <a:lvl9pPr>
              <a:spcBef>
                <a:spcPts val="390"/>
              </a:spcBef>
              <a:buClr>
                <a:schemeClr val="tx1">
                  <a:lumMod val="75000"/>
                  <a:lumOff val="25000"/>
                </a:schemeClr>
              </a:buClr>
              <a:defRPr sz="1200">
                <a:solidFill>
                  <a:schemeClr val="tx1">
                    <a:lumMod val="75000"/>
                    <a:lumOff val="25000"/>
                  </a:schemeClr>
                </a:solidFill>
              </a:defRPr>
            </a:lvl9pPr>
          </a:lstStyle>
          <a:p>
            <a:pPr lvl="0"/>
            <a:r>
              <a:rPr lang="zh-TW" altLang="en-US" dirty="0"/>
              <a:t>单击此处编辑母版文本样式</a:t>
            </a:r>
          </a:p>
          <a:p>
            <a:pPr lvl="1"/>
            <a:r>
              <a:rPr lang="zh-TW" altLang="en-US" dirty="0"/>
              <a:t>二级</a:t>
            </a:r>
          </a:p>
          <a:p>
            <a:pPr lvl="2"/>
            <a:r>
              <a:rPr lang="zh-TW" altLang="en-US" dirty="0"/>
              <a:t>三级</a:t>
            </a:r>
          </a:p>
          <a:p>
            <a:pPr lvl="3"/>
            <a:r>
              <a:rPr lang="zh-TW" altLang="en-US" dirty="0"/>
              <a:t>四级</a:t>
            </a:r>
          </a:p>
          <a:p>
            <a:pPr lvl="4"/>
            <a:r>
              <a:rPr lang="zh-TW" altLang="en-US" dirty="0"/>
              <a:t>五级</a:t>
            </a:r>
            <a:endParaRPr lang="en-US" altLang="zh-TW" dirty="0"/>
          </a:p>
        </p:txBody>
      </p:sp>
      <p:sp>
        <p:nvSpPr>
          <p:cNvPr id="9" name="標題版面配置區 1"/>
          <p:cNvSpPr>
            <a:spLocks noGrp="1"/>
          </p:cNvSpPr>
          <p:nvPr>
            <p:ph type="title"/>
          </p:nvPr>
        </p:nvSpPr>
        <p:spPr bwMode="auto">
          <a:xfrm>
            <a:off x="334464" y="260350"/>
            <a:ext cx="1152313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TW" altLang="en-US" dirty="0"/>
              <a:t>单击此处编辑母版标题样式</a:t>
            </a:r>
          </a:p>
        </p:txBody>
      </p:sp>
      <p:sp>
        <p:nvSpPr>
          <p:cNvPr id="6" name="投影片編號版面配置區 5"/>
          <p:cNvSpPr>
            <a:spLocks noGrp="1"/>
          </p:cNvSpPr>
          <p:nvPr>
            <p:ph type="sldNum" sz="quarter" idx="12"/>
          </p:nvPr>
        </p:nvSpPr>
        <p:spPr/>
        <p:txBody>
          <a:bodyPr/>
          <a:lstStyle>
            <a:lvl1pPr>
              <a:defRPr>
                <a:solidFill>
                  <a:srgbClr val="404040"/>
                </a:solidFill>
              </a:defRPr>
            </a:lvl1pPr>
          </a:lstStyle>
          <a:p>
            <a:fld id="{586DD0BA-98A2-BB4B-AD49-BF6B8655A976}" type="slidenum">
              <a:rPr kumimoji="1" lang="zh-TW" altLang="en-US" smtClean="0"/>
              <a:t>‹#›</a:t>
            </a:fld>
            <a:endParaRPr kumimoji="1" lang="zh-TW" altLang="en-US"/>
          </a:p>
        </p:txBody>
      </p:sp>
      <p:sp>
        <p:nvSpPr>
          <p:cNvPr id="7"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只有標題">
    <p:spTree>
      <p:nvGrpSpPr>
        <p:cNvPr id="1" name=""/>
        <p:cNvGrpSpPr/>
        <p:nvPr/>
      </p:nvGrpSpPr>
      <p:grpSpPr>
        <a:xfrm>
          <a:off x="0" y="0"/>
          <a:ext cx="0" cy="0"/>
          <a:chOff x="0" y="0"/>
          <a:chExt cx="0" cy="0"/>
        </a:xfrm>
      </p:grpSpPr>
      <p:sp>
        <p:nvSpPr>
          <p:cNvPr id="4" name="標題版面配置區 1"/>
          <p:cNvSpPr>
            <a:spLocks noGrp="1"/>
          </p:cNvSpPr>
          <p:nvPr>
            <p:ph type="title"/>
          </p:nvPr>
        </p:nvSpPr>
        <p:spPr bwMode="auto">
          <a:xfrm>
            <a:off x="334464" y="260350"/>
            <a:ext cx="1152313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0">
                <a:solidFill>
                  <a:srgbClr val="E60000"/>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TW" altLang="en-US" dirty="0"/>
              <a:t>单击此处编辑母版标题样式</a:t>
            </a:r>
          </a:p>
        </p:txBody>
      </p:sp>
      <p:sp>
        <p:nvSpPr>
          <p:cNvPr id="3" name="投影片編號版面配置區 5"/>
          <p:cNvSpPr>
            <a:spLocks noGrp="1"/>
          </p:cNvSpPr>
          <p:nvPr>
            <p:ph type="sldNum" sz="quarter" idx="10"/>
          </p:nvPr>
        </p:nvSpPr>
        <p:spPr/>
        <p:txBody>
          <a:bodyPr/>
          <a:lstStyle>
            <a:lvl1pPr>
              <a:defRPr/>
            </a:lvl1pPr>
          </a:lstStyle>
          <a:p>
            <a:fld id="{586DD0BA-98A2-BB4B-AD49-BF6B8655A976}" type="slidenum">
              <a:rPr kumimoji="1" lang="zh-TW" altLang="en-US" smtClean="0"/>
              <a:t>‹#›</a:t>
            </a:fld>
            <a:endParaRPr kumimoji="1" lang="zh-TW" altLang="en-US"/>
          </a:p>
        </p:txBody>
      </p:sp>
      <p:sp>
        <p:nvSpPr>
          <p:cNvPr id="5"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fld id="{586DD0BA-98A2-BB4B-AD49-BF6B8655A976}" type="slidenum">
              <a:rPr kumimoji="1" lang="zh-TW" altLang="en-US" smtClean="0"/>
              <a:t>‹#›</a:t>
            </a:fld>
            <a:endParaRPr kumimoji="1" lang="zh-TW" altLang="en-US"/>
          </a:p>
        </p:txBody>
      </p:sp>
      <p:sp>
        <p:nvSpPr>
          <p:cNvPr id="3"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只有標題 黑">
    <p:bg>
      <p:bgPr>
        <a:solidFill>
          <a:schemeClr val="tx1"/>
        </a:solidFill>
        <a:effectLst/>
      </p:bgPr>
    </p:bg>
    <p:spTree>
      <p:nvGrpSpPr>
        <p:cNvPr id="1" name=""/>
        <p:cNvGrpSpPr/>
        <p:nvPr/>
      </p:nvGrpSpPr>
      <p:grpSpPr>
        <a:xfrm>
          <a:off x="0" y="0"/>
          <a:ext cx="0" cy="0"/>
          <a:chOff x="0" y="0"/>
          <a:chExt cx="0" cy="0"/>
        </a:xfrm>
      </p:grpSpPr>
      <p:sp>
        <p:nvSpPr>
          <p:cNvPr id="4" name="標題版面配置區 1"/>
          <p:cNvSpPr>
            <a:spLocks noGrp="1"/>
          </p:cNvSpPr>
          <p:nvPr>
            <p:ph type="title"/>
          </p:nvPr>
        </p:nvSpPr>
        <p:spPr bwMode="auto">
          <a:xfrm>
            <a:off x="334464" y="260350"/>
            <a:ext cx="1152313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TW" altLang="en-US" dirty="0"/>
              <a:t>单击此处编辑母版标题样式</a:t>
            </a:r>
          </a:p>
        </p:txBody>
      </p:sp>
      <p:sp>
        <p:nvSpPr>
          <p:cNvPr id="3" name="投影片編號版面配置區 5"/>
          <p:cNvSpPr>
            <a:spLocks noGrp="1"/>
          </p:cNvSpPr>
          <p:nvPr>
            <p:ph type="sldNum" sz="quarter" idx="10"/>
          </p:nvPr>
        </p:nvSpPr>
        <p:spPr/>
        <p:txBody>
          <a:bodyPr/>
          <a:lstStyle>
            <a:lvl1pPr>
              <a:defRPr/>
            </a:lvl1pPr>
          </a:lstStyle>
          <a:p>
            <a:fld id="{586DD0BA-98A2-BB4B-AD49-BF6B8655A976}" type="slidenum">
              <a:rPr kumimoji="1" lang="zh-TW" altLang="en-US" smtClean="0"/>
              <a:t>‹#›</a:t>
            </a:fld>
            <a:endParaRPr kumimoji="1" lang="zh-TW" altLang="en-US"/>
          </a:p>
        </p:txBody>
      </p:sp>
      <p:sp>
        <p:nvSpPr>
          <p:cNvPr id="5"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黑">
    <p:bg>
      <p:bgPr>
        <a:solidFill>
          <a:schemeClr val="tx1"/>
        </a:solidFill>
        <a:effectLst/>
      </p:bgPr>
    </p:bg>
    <p:spTree>
      <p:nvGrpSpPr>
        <p:cNvPr id="1" name=""/>
        <p:cNvGrpSpPr/>
        <p:nvPr/>
      </p:nvGrpSpPr>
      <p:grpSpPr>
        <a:xfrm>
          <a:off x="0" y="0"/>
          <a:ext cx="0" cy="0"/>
          <a:chOff x="0" y="0"/>
          <a:chExt cx="0" cy="0"/>
        </a:xfrm>
      </p:grpSpPr>
      <p:sp>
        <p:nvSpPr>
          <p:cNvPr id="2" name="投影片編號版面配置區 5"/>
          <p:cNvSpPr>
            <a:spLocks noGrp="1"/>
          </p:cNvSpPr>
          <p:nvPr>
            <p:ph type="sldNum" sz="quarter" idx="10"/>
          </p:nvPr>
        </p:nvSpPr>
        <p:spPr/>
        <p:txBody>
          <a:bodyPr/>
          <a:lstStyle>
            <a:lvl1pPr>
              <a:defRPr/>
            </a:lvl1pPr>
          </a:lstStyle>
          <a:p>
            <a:fld id="{586DD0BA-98A2-BB4B-AD49-BF6B8655A976}" type="slidenum">
              <a:rPr kumimoji="1" lang="zh-TW" altLang="en-US" smtClean="0"/>
              <a:t>‹#›</a:t>
            </a:fld>
            <a:endParaRPr kumimoji="1" lang="zh-TW" altLang="en-US"/>
          </a:p>
        </p:txBody>
      </p:sp>
      <p:sp>
        <p:nvSpPr>
          <p:cNvPr id="3"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录页">
    <p:spTree>
      <p:nvGrpSpPr>
        <p:cNvPr id="1" name=""/>
        <p:cNvGrpSpPr/>
        <p:nvPr/>
      </p:nvGrpSpPr>
      <p:grpSpPr>
        <a:xfrm>
          <a:off x="0" y="0"/>
          <a:ext cx="0" cy="0"/>
          <a:chOff x="0" y="0"/>
          <a:chExt cx="0" cy="0"/>
        </a:xfrm>
      </p:grpSpPr>
      <p:pic>
        <p:nvPicPr>
          <p:cNvPr id="2" name="图片 1" descr="未命名-3-06.png"/>
          <p:cNvPicPr>
            <a:picLocks noChangeAspect="1"/>
          </p:cNvPicPr>
          <p:nvPr userDrawn="1"/>
        </p:nvPicPr>
        <p:blipFill>
          <a:blip r:embed="rId2" cstate="email"/>
          <a:stretch>
            <a:fillRect/>
          </a:stretch>
        </p:blipFill>
        <p:spPr>
          <a:xfrm>
            <a:off x="30" y="0"/>
            <a:ext cx="12192000" cy="6858000"/>
          </a:xfrm>
          <a:prstGeom prst="rect">
            <a:avLst/>
          </a:prstGeom>
        </p:spPr>
      </p:pic>
      <p:sp>
        <p:nvSpPr>
          <p:cNvPr id="7" name="標題 1"/>
          <p:cNvSpPr>
            <a:spLocks noGrp="1"/>
          </p:cNvSpPr>
          <p:nvPr>
            <p:ph type="title"/>
          </p:nvPr>
        </p:nvSpPr>
        <p:spPr>
          <a:xfrm>
            <a:off x="507089" y="646091"/>
            <a:ext cx="9525047" cy="1064176"/>
          </a:xfrm>
        </p:spPr>
        <p:txBody>
          <a:bodyPr anchor="b"/>
          <a:lstStyle>
            <a:lvl1pPr>
              <a:defRPr sz="3200" b="0">
                <a:solidFill>
                  <a:srgbClr val="0A1950"/>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zh-TW" altLang="en-US" dirty="0"/>
              <a:t>单击此处编辑母版标题样式</a:t>
            </a:r>
          </a:p>
        </p:txBody>
      </p:sp>
      <p:sp>
        <p:nvSpPr>
          <p:cNvPr id="8" name="文字版面配置區 11"/>
          <p:cNvSpPr>
            <a:spLocks noGrp="1"/>
          </p:cNvSpPr>
          <p:nvPr>
            <p:ph type="body" sz="quarter" idx="12"/>
          </p:nvPr>
        </p:nvSpPr>
        <p:spPr>
          <a:xfrm>
            <a:off x="506688" y="1916833"/>
            <a:ext cx="9525401" cy="4095030"/>
          </a:xfrm>
          <a:prstGeom prst="rect">
            <a:avLst/>
          </a:prstGeom>
        </p:spPr>
        <p:txBody>
          <a:bodyPr/>
          <a:lstStyle>
            <a:lvl1pPr marL="0" indent="0">
              <a:lnSpc>
                <a:spcPct val="120000"/>
              </a:lnSpc>
              <a:buNone/>
              <a:defRPr sz="2400" b="0">
                <a:solidFill>
                  <a:srgbClr val="414141"/>
                </a:solidFill>
                <a:latin typeface="微软雅黑" panose="020B0503020204020204" pitchFamily="34" charset="-122"/>
                <a:ea typeface="微软雅黑" panose="020B0503020204020204" pitchFamily="34" charset="-122"/>
                <a:cs typeface="微软雅黑" panose="020B0503020204020204" pitchFamily="34" charset="-122"/>
              </a:defRPr>
            </a:lvl1pPr>
            <a:lvl2pPr>
              <a:defRPr sz="2400">
                <a:solidFill>
                  <a:schemeClr val="tx1">
                    <a:lumMod val="75000"/>
                    <a:lumOff val="25000"/>
                  </a:schemeClr>
                </a:solidFill>
              </a:defRPr>
            </a:lvl2pPr>
            <a:lvl3pPr marL="1257300" indent="-342900">
              <a:buClr>
                <a:schemeClr val="tx1">
                  <a:lumMod val="75000"/>
                  <a:lumOff val="25000"/>
                </a:schemeClr>
              </a:buClr>
              <a:buFont typeface="Arial" panose="020B0604020202020204"/>
              <a:buChar char="•"/>
              <a:defRPr>
                <a:solidFill>
                  <a:schemeClr val="tx1">
                    <a:lumMod val="75000"/>
                    <a:lumOff val="25000"/>
                  </a:schemeClr>
                </a:solidFill>
              </a:defRPr>
            </a:lvl3pPr>
            <a:lvl4pPr>
              <a:buClr>
                <a:schemeClr val="tx1">
                  <a:lumMod val="75000"/>
                  <a:lumOff val="25000"/>
                </a:schemeClr>
              </a:buClr>
              <a:defRPr sz="2400" baseline="0">
                <a:solidFill>
                  <a:schemeClr val="tx1">
                    <a:lumMod val="75000"/>
                    <a:lumOff val="25000"/>
                  </a:schemeClr>
                </a:solidFill>
              </a:defRPr>
            </a:lvl4pPr>
            <a:lvl5pPr>
              <a:buClr>
                <a:schemeClr val="tx1">
                  <a:lumMod val="75000"/>
                  <a:lumOff val="25000"/>
                </a:schemeClr>
              </a:buClr>
              <a:defRPr sz="2400" baseline="0">
                <a:solidFill>
                  <a:schemeClr val="tx1">
                    <a:lumMod val="75000"/>
                    <a:lumOff val="25000"/>
                  </a:schemeClr>
                </a:solidFill>
              </a:defRPr>
            </a:lvl5pPr>
            <a:lvl6pPr>
              <a:buClr>
                <a:schemeClr val="tx1">
                  <a:lumMod val="75000"/>
                  <a:lumOff val="25000"/>
                </a:schemeClr>
              </a:buClr>
              <a:defRPr sz="2400" baseline="0">
                <a:solidFill>
                  <a:schemeClr val="tx1">
                    <a:lumMod val="75000"/>
                    <a:lumOff val="25000"/>
                  </a:schemeClr>
                </a:solidFill>
              </a:defRPr>
            </a:lvl6pPr>
            <a:lvl7pPr>
              <a:buClr>
                <a:schemeClr val="tx1">
                  <a:lumMod val="75000"/>
                  <a:lumOff val="25000"/>
                </a:schemeClr>
              </a:buClr>
              <a:defRPr sz="2400" baseline="0">
                <a:solidFill>
                  <a:schemeClr val="tx1">
                    <a:lumMod val="75000"/>
                    <a:lumOff val="25000"/>
                  </a:schemeClr>
                </a:solidFill>
              </a:defRPr>
            </a:lvl7pPr>
            <a:lvl8pPr>
              <a:buClr>
                <a:schemeClr val="tx1">
                  <a:lumMod val="75000"/>
                  <a:lumOff val="25000"/>
                </a:schemeClr>
              </a:buClr>
              <a:defRPr sz="2400" baseline="0">
                <a:solidFill>
                  <a:schemeClr val="tx1">
                    <a:lumMod val="75000"/>
                    <a:lumOff val="25000"/>
                  </a:schemeClr>
                </a:solidFill>
              </a:defRPr>
            </a:lvl8pPr>
            <a:lvl9pPr>
              <a:buClr>
                <a:schemeClr val="tx1">
                  <a:lumMod val="75000"/>
                  <a:lumOff val="25000"/>
                </a:schemeClr>
              </a:buClr>
              <a:defRPr sz="2400" baseline="0">
                <a:solidFill>
                  <a:schemeClr val="tx1">
                    <a:lumMod val="75000"/>
                    <a:lumOff val="25000"/>
                  </a:schemeClr>
                </a:solidFill>
              </a:defRPr>
            </a:lvl9pPr>
          </a:lstStyle>
          <a:p>
            <a:pPr lvl="0"/>
            <a:r>
              <a:rPr lang="zh-TW" altLang="en-US" dirty="0"/>
              <a:t>单击此处编辑母版文本样式</a:t>
            </a:r>
          </a:p>
        </p:txBody>
      </p:sp>
      <p:pic>
        <p:nvPicPr>
          <p:cNvPr id="4" name="图片 3"/>
          <p:cNvPicPr>
            <a:picLocks noChangeAspect="1"/>
          </p:cNvPicPr>
          <p:nvPr userDrawn="1"/>
        </p:nvPicPr>
        <p:blipFill>
          <a:blip r:embed="rId3" cstate="email"/>
          <a:stretch>
            <a:fillRect/>
          </a:stretch>
        </p:blipFill>
        <p:spPr>
          <a:xfrm>
            <a:off x="30" y="6294758"/>
            <a:ext cx="12192000" cy="563242"/>
          </a:xfrm>
          <a:prstGeom prst="rect">
            <a:avLst/>
          </a:prstGeom>
        </p:spPr>
      </p:pic>
      <p:sp>
        <p:nvSpPr>
          <p:cNvPr id="6"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总结页">
    <p:spTree>
      <p:nvGrpSpPr>
        <p:cNvPr id="1" name=""/>
        <p:cNvGrpSpPr/>
        <p:nvPr/>
      </p:nvGrpSpPr>
      <p:grpSpPr>
        <a:xfrm>
          <a:off x="0" y="0"/>
          <a:ext cx="0" cy="0"/>
          <a:chOff x="0" y="0"/>
          <a:chExt cx="0" cy="0"/>
        </a:xfrm>
      </p:grpSpPr>
      <p:pic>
        <p:nvPicPr>
          <p:cNvPr id="2" name="图片 1" descr="未命名-3-05.png"/>
          <p:cNvPicPr>
            <a:picLocks noChangeAspect="1"/>
          </p:cNvPicPr>
          <p:nvPr userDrawn="1"/>
        </p:nvPicPr>
        <p:blipFill>
          <a:blip r:embed="rId2" cstate="email"/>
          <a:stretch>
            <a:fillRect/>
          </a:stretch>
        </p:blipFill>
        <p:spPr>
          <a:xfrm>
            <a:off x="30" y="0"/>
            <a:ext cx="12192000" cy="6858000"/>
          </a:xfrm>
          <a:prstGeom prst="rect">
            <a:avLst/>
          </a:prstGeom>
        </p:spPr>
      </p:pic>
      <p:cxnSp>
        <p:nvCxnSpPr>
          <p:cNvPr id="5" name="直線接點 4"/>
          <p:cNvCxnSpPr/>
          <p:nvPr/>
        </p:nvCxnSpPr>
        <p:spPr>
          <a:xfrm>
            <a:off x="334433" y="1092200"/>
            <a:ext cx="11542184" cy="0"/>
          </a:xfrm>
          <a:prstGeom prst="line">
            <a:avLst/>
          </a:prstGeom>
          <a:ln w="6350"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10" name="標題 1"/>
          <p:cNvSpPr>
            <a:spLocks noGrp="1"/>
          </p:cNvSpPr>
          <p:nvPr>
            <p:ph type="title"/>
          </p:nvPr>
        </p:nvSpPr>
        <p:spPr>
          <a:xfrm>
            <a:off x="334464" y="1188368"/>
            <a:ext cx="11523133" cy="5021932"/>
          </a:xfrm>
        </p:spPr>
        <p:txBody>
          <a:bodyPr/>
          <a:lstStyle>
            <a:lvl1pPr>
              <a:defRPr sz="3200" b="0" i="0">
                <a:solidFill>
                  <a:srgbClr val="FFFFFF"/>
                </a:solidFill>
                <a:latin typeface="STIXSizeTwoSym-Regular"/>
                <a:ea typeface="微软雅黑" panose="020B0503020204020204" pitchFamily="34" charset="-122"/>
                <a:cs typeface="STIXSizeTwoSym-Regular"/>
              </a:defRPr>
            </a:lvl1pPr>
          </a:lstStyle>
          <a:p>
            <a:r>
              <a:rPr lang="zh-TW" altLang="en-US" dirty="0"/>
              <a:t>单击此处编辑母版标题样式</a:t>
            </a:r>
          </a:p>
        </p:txBody>
      </p:sp>
      <p:sp>
        <p:nvSpPr>
          <p:cNvPr id="17" name="文字版面配置區 18"/>
          <p:cNvSpPr>
            <a:spLocks noGrp="1"/>
          </p:cNvSpPr>
          <p:nvPr>
            <p:ph type="body" sz="quarter" idx="13"/>
          </p:nvPr>
        </p:nvSpPr>
        <p:spPr>
          <a:xfrm>
            <a:off x="334433" y="165100"/>
            <a:ext cx="11542184" cy="838200"/>
          </a:xfrm>
          <a:prstGeom prst="rect">
            <a:avLst/>
          </a:prstGeom>
        </p:spPr>
        <p:txBody>
          <a:bodyPr vert="horz" anchor="b"/>
          <a:lstStyle>
            <a:lvl1pPr marL="0" indent="0">
              <a:buNone/>
              <a:defRPr sz="2400" b="1">
                <a:solidFill>
                  <a:srgbClr val="E60000"/>
                </a:solidFill>
                <a:latin typeface="微软雅黑" panose="020B0503020204020204" pitchFamily="34" charset="-122"/>
                <a:ea typeface="微软雅黑" panose="020B0503020204020204" pitchFamily="34" charset="-122"/>
                <a:cs typeface="微软雅黑" panose="020B0503020204020204" pitchFamily="34" charset="-122"/>
              </a:defRPr>
            </a:lvl1pPr>
          </a:lstStyle>
          <a:p>
            <a:pPr lvl="0"/>
            <a:r>
              <a:rPr lang="zh-TW" altLang="en-US" dirty="0"/>
              <a:t>单击此处编辑母版文本样式</a:t>
            </a:r>
          </a:p>
        </p:txBody>
      </p:sp>
      <p:pic>
        <p:nvPicPr>
          <p:cNvPr id="7" name="图片 6"/>
          <p:cNvPicPr>
            <a:picLocks noChangeAspect="1"/>
          </p:cNvPicPr>
          <p:nvPr userDrawn="1"/>
        </p:nvPicPr>
        <p:blipFill>
          <a:blip r:embed="rId3" cstate="email"/>
          <a:stretch>
            <a:fillRect/>
          </a:stretch>
        </p:blipFill>
        <p:spPr>
          <a:xfrm>
            <a:off x="30" y="6294758"/>
            <a:ext cx="12192000" cy="563242"/>
          </a:xfrm>
          <a:prstGeom prst="rect">
            <a:avLst/>
          </a:prstGeom>
        </p:spPr>
      </p:pic>
      <p:sp>
        <p:nvSpPr>
          <p:cNvPr id="8"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17" cstate="email"/>
          <a:stretch>
            <a:fillRect/>
          </a:stretch>
        </p:blipFill>
        <p:spPr>
          <a:xfrm>
            <a:off x="30" y="343"/>
            <a:ext cx="12192000" cy="6857657"/>
          </a:xfrm>
          <a:prstGeom prst="rect">
            <a:avLst/>
          </a:prstGeom>
        </p:spPr>
      </p:pic>
      <p:sp>
        <p:nvSpPr>
          <p:cNvPr id="1027" name="標題版面配置區 1"/>
          <p:cNvSpPr>
            <a:spLocks noGrp="1"/>
          </p:cNvSpPr>
          <p:nvPr>
            <p:ph type="title"/>
          </p:nvPr>
        </p:nvSpPr>
        <p:spPr bwMode="auto">
          <a:xfrm>
            <a:off x="334464" y="260350"/>
            <a:ext cx="11523133"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TW" altLang="en-US" dirty="0"/>
              <a:t>按一下以編輯母片標題樣式</a:t>
            </a:r>
          </a:p>
        </p:txBody>
      </p:sp>
      <p:cxnSp>
        <p:nvCxnSpPr>
          <p:cNvPr id="8" name="直线连接符 9"/>
          <p:cNvCxnSpPr/>
          <p:nvPr/>
        </p:nvCxnSpPr>
        <p:spPr>
          <a:xfrm>
            <a:off x="-994803" y="260350"/>
            <a:ext cx="797983" cy="0"/>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9" name="直线连接符 18"/>
          <p:cNvCxnSpPr/>
          <p:nvPr/>
        </p:nvCxnSpPr>
        <p:spPr>
          <a:xfrm>
            <a:off x="-994803" y="6397625"/>
            <a:ext cx="797983" cy="0"/>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1" name="直线连接符 19"/>
          <p:cNvCxnSpPr/>
          <p:nvPr/>
        </p:nvCxnSpPr>
        <p:spPr>
          <a:xfrm>
            <a:off x="6096001" y="-674688"/>
            <a:ext cx="0" cy="503238"/>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2" name="直线连接符 22"/>
          <p:cNvCxnSpPr/>
          <p:nvPr/>
        </p:nvCxnSpPr>
        <p:spPr>
          <a:xfrm>
            <a:off x="6096001" y="7029450"/>
            <a:ext cx="0" cy="503238"/>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3" name="直线连接符 23"/>
          <p:cNvCxnSpPr/>
          <p:nvPr/>
        </p:nvCxnSpPr>
        <p:spPr>
          <a:xfrm>
            <a:off x="11876617" y="7029450"/>
            <a:ext cx="0" cy="503238"/>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4" name="直线连接符 18"/>
          <p:cNvCxnSpPr/>
          <p:nvPr/>
        </p:nvCxnSpPr>
        <p:spPr>
          <a:xfrm>
            <a:off x="311151" y="-674688"/>
            <a:ext cx="0" cy="503238"/>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cxnSp>
        <p:nvCxnSpPr>
          <p:cNvPr id="16" name="直线连接符 21"/>
          <p:cNvCxnSpPr/>
          <p:nvPr/>
        </p:nvCxnSpPr>
        <p:spPr>
          <a:xfrm>
            <a:off x="311151" y="7029450"/>
            <a:ext cx="0" cy="503238"/>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6" name="投影片編號版面配置區 5"/>
          <p:cNvSpPr>
            <a:spLocks noGrp="1"/>
          </p:cNvSpPr>
          <p:nvPr>
            <p:ph type="sldNum" sz="quarter" idx="4"/>
          </p:nvPr>
        </p:nvSpPr>
        <p:spPr>
          <a:xfrm>
            <a:off x="9012767" y="6356411"/>
            <a:ext cx="2844800" cy="365125"/>
          </a:xfrm>
          <a:prstGeom prst="rect">
            <a:avLst/>
          </a:prstGeom>
        </p:spPr>
        <p:txBody>
          <a:bodyPr vert="horz" wrap="square" lIns="91440" tIns="45720" rIns="91440" bIns="45720" numCol="1" anchor="ctr" anchorCtr="0" compatLnSpc="1"/>
          <a:lstStyle>
            <a:lvl1pPr algn="r">
              <a:defRPr sz="1200" b="1">
                <a:solidFill>
                  <a:schemeClr val="bg1"/>
                </a:solidFill>
                <a:latin typeface="+mn-lt"/>
                <a:ea typeface="宋体" panose="02010600030101010101" pitchFamily="2" charset="-122"/>
                <a:cs typeface="宋体" panose="02010600030101010101" pitchFamily="2" charset="-122"/>
              </a:defRPr>
            </a:lvl1pPr>
          </a:lstStyle>
          <a:p>
            <a:fld id="{586DD0BA-98A2-BB4B-AD49-BF6B8655A976}" type="slidenum">
              <a:rPr kumimoji="1" lang="zh-TW" altLang="en-US" smtClean="0"/>
              <a:t>‹#›</a:t>
            </a:fld>
            <a:endParaRPr kumimoji="1" lang="zh-TW" altLang="en-US" dirty="0"/>
          </a:p>
        </p:txBody>
      </p:sp>
      <p:grpSp>
        <p:nvGrpSpPr>
          <p:cNvPr id="2" name="组 1"/>
          <p:cNvGrpSpPr/>
          <p:nvPr userDrawn="1"/>
        </p:nvGrpSpPr>
        <p:grpSpPr>
          <a:xfrm>
            <a:off x="12256675" y="-606956"/>
            <a:ext cx="659924" cy="6963306"/>
            <a:chOff x="9192506" y="-606956"/>
            <a:chExt cx="494943" cy="6963306"/>
          </a:xfrm>
        </p:grpSpPr>
        <p:cxnSp>
          <p:nvCxnSpPr>
            <p:cNvPr id="15" name="直线连接符 18"/>
            <p:cNvCxnSpPr/>
            <p:nvPr/>
          </p:nvCxnSpPr>
          <p:spPr>
            <a:xfrm>
              <a:off x="9195324" y="-606956"/>
              <a:ext cx="0" cy="503238"/>
            </a:xfrm>
            <a:prstGeom prst="line">
              <a:avLst/>
            </a:prstGeom>
            <a:ln w="3175" cmpd="sng">
              <a:solidFill>
                <a:srgbClr val="FFFFFF"/>
              </a:solidFill>
            </a:ln>
            <a:effectLst/>
          </p:spPr>
          <p:style>
            <a:lnRef idx="2">
              <a:schemeClr val="accent1"/>
            </a:lnRef>
            <a:fillRef idx="0">
              <a:schemeClr val="accent1"/>
            </a:fillRef>
            <a:effectRef idx="1">
              <a:schemeClr val="accent1"/>
            </a:effectRef>
            <a:fontRef idx="minor">
              <a:schemeClr val="tx1"/>
            </a:fontRef>
          </p:style>
        </p:cxnSp>
        <p:grpSp>
          <p:nvGrpSpPr>
            <p:cNvPr id="36" name="组 35"/>
            <p:cNvGrpSpPr/>
            <p:nvPr userDrawn="1"/>
          </p:nvGrpSpPr>
          <p:grpSpPr>
            <a:xfrm>
              <a:off x="9195324" y="4660988"/>
              <a:ext cx="492125" cy="1695362"/>
              <a:chOff x="9210675" y="7083548"/>
              <a:chExt cx="492125" cy="2146300"/>
            </a:xfrm>
          </p:grpSpPr>
          <p:sp>
            <p:nvSpPr>
              <p:cNvPr id="37" name="矩形 36"/>
              <p:cNvSpPr/>
              <p:nvPr/>
            </p:nvSpPr>
            <p:spPr bwMode="auto">
              <a:xfrm>
                <a:off x="9210675" y="7083548"/>
                <a:ext cx="492125" cy="698500"/>
              </a:xfrm>
              <a:prstGeom prst="rect">
                <a:avLst/>
              </a:prstGeom>
              <a:solidFill>
                <a:srgbClr val="BEB4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chemeClr val="bg2"/>
                    </a:solidFill>
                    <a:latin typeface="Helvetica"/>
                    <a:ea typeface="宋体" panose="02010600030101010101" pitchFamily="2" charset="-122"/>
                    <a:cs typeface="Helvetica"/>
                  </a:rPr>
                  <a:t>R190 G180 B180</a:t>
                </a:r>
                <a:endParaRPr kumimoji="0" lang="zh-CN" altLang="en-US" sz="900" dirty="0">
                  <a:solidFill>
                    <a:schemeClr val="bg2"/>
                  </a:solidFill>
                  <a:latin typeface="Helvetica"/>
                  <a:ea typeface="宋体" panose="02010600030101010101" pitchFamily="2" charset="-122"/>
                  <a:cs typeface="Helvetica"/>
                </a:endParaRPr>
              </a:p>
            </p:txBody>
          </p:sp>
          <p:sp>
            <p:nvSpPr>
              <p:cNvPr id="38" name="矩形 37"/>
              <p:cNvSpPr/>
              <p:nvPr/>
            </p:nvSpPr>
            <p:spPr bwMode="auto">
              <a:xfrm>
                <a:off x="9210675" y="7782048"/>
                <a:ext cx="492125" cy="723899"/>
              </a:xfrm>
              <a:prstGeom prst="rect">
                <a:avLst/>
              </a:prstGeom>
              <a:solidFill>
                <a:srgbClr val="6E646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R110 G100 B100</a:t>
                </a:r>
                <a:endParaRPr kumimoji="0" lang="zh-CN" altLang="en-US" sz="900" dirty="0">
                  <a:solidFill>
                    <a:srgbClr val="FFFFFF"/>
                  </a:solidFill>
                  <a:latin typeface="Helvetica"/>
                  <a:ea typeface="宋体" panose="02010600030101010101" pitchFamily="2" charset="-122"/>
                  <a:cs typeface="Helvetica"/>
                </a:endParaRPr>
              </a:p>
            </p:txBody>
          </p:sp>
          <p:sp>
            <p:nvSpPr>
              <p:cNvPr id="39" name="矩形 38"/>
              <p:cNvSpPr/>
              <p:nvPr/>
            </p:nvSpPr>
            <p:spPr bwMode="auto">
              <a:xfrm>
                <a:off x="9210675" y="8505949"/>
                <a:ext cx="492125" cy="723899"/>
              </a:xfrm>
              <a:prstGeom prst="rect">
                <a:avLst/>
              </a:prstGeom>
              <a:solidFill>
                <a:srgbClr val="414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chemeClr val="bg1"/>
                    </a:solidFill>
                    <a:latin typeface="Helvetica"/>
                    <a:ea typeface="宋体" panose="02010600030101010101" pitchFamily="2" charset="-122"/>
                    <a:cs typeface="Helvetica"/>
                  </a:rPr>
                  <a:t>R65 G65 B65</a:t>
                </a:r>
                <a:endParaRPr kumimoji="0" lang="zh-CN" altLang="en-US" sz="900" dirty="0">
                  <a:solidFill>
                    <a:schemeClr val="bg1"/>
                  </a:solidFill>
                  <a:latin typeface="Helvetica"/>
                  <a:ea typeface="宋体" panose="02010600030101010101" pitchFamily="2" charset="-122"/>
                  <a:cs typeface="Helvetica"/>
                </a:endParaRPr>
              </a:p>
            </p:txBody>
          </p:sp>
        </p:grpSp>
        <p:sp>
          <p:nvSpPr>
            <p:cNvPr id="41" name="矩形 40"/>
            <p:cNvSpPr/>
            <p:nvPr/>
          </p:nvSpPr>
          <p:spPr bwMode="auto">
            <a:xfrm>
              <a:off x="9195324" y="0"/>
              <a:ext cx="492125" cy="584377"/>
            </a:xfrm>
            <a:prstGeom prst="rect">
              <a:avLst/>
            </a:prstGeom>
            <a:solidFill>
              <a:srgbClr val="0A195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latin typeface="Helvetica"/>
                  <a:ea typeface="宋体" panose="02010600030101010101" pitchFamily="2" charset="-122"/>
                  <a:cs typeface="Helvetica"/>
                </a:rPr>
                <a:t>R10 G25 B80</a:t>
              </a:r>
              <a:endParaRPr kumimoji="0" lang="zh-CN" altLang="en-US" sz="900" dirty="0">
                <a:latin typeface="Helvetica"/>
                <a:ea typeface="宋体" panose="02010600030101010101" pitchFamily="2" charset="-122"/>
                <a:cs typeface="Helvetica"/>
              </a:endParaRPr>
            </a:p>
          </p:txBody>
        </p:sp>
        <p:sp>
          <p:nvSpPr>
            <p:cNvPr id="42" name="矩形 41"/>
            <p:cNvSpPr/>
            <p:nvPr/>
          </p:nvSpPr>
          <p:spPr bwMode="auto">
            <a:xfrm>
              <a:off x="9195324" y="584377"/>
              <a:ext cx="492125" cy="583052"/>
            </a:xfrm>
            <a:prstGeom prst="rect">
              <a:avLst/>
            </a:prstGeom>
            <a:solidFill>
              <a:srgbClr val="05377D"/>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R5 G55 B125</a:t>
              </a:r>
              <a:endParaRPr kumimoji="0" lang="zh-CN" altLang="en-US" sz="900" dirty="0">
                <a:solidFill>
                  <a:srgbClr val="FFFFFF"/>
                </a:solidFill>
                <a:latin typeface="Helvetica"/>
                <a:ea typeface="宋体" panose="02010600030101010101" pitchFamily="2" charset="-122"/>
                <a:cs typeface="Helvetica"/>
              </a:endParaRPr>
            </a:p>
          </p:txBody>
        </p:sp>
        <p:sp>
          <p:nvSpPr>
            <p:cNvPr id="43" name="矩形 42"/>
            <p:cNvSpPr/>
            <p:nvPr/>
          </p:nvSpPr>
          <p:spPr bwMode="auto">
            <a:xfrm>
              <a:off x="9195323" y="1167429"/>
              <a:ext cx="492125" cy="584376"/>
            </a:xfrm>
            <a:prstGeom prst="rect">
              <a:avLst/>
            </a:prstGeom>
            <a:solidFill>
              <a:srgbClr val="0850B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mn-lt"/>
                  <a:ea typeface="+mn-ea"/>
                  <a:cs typeface="Helvetica"/>
                </a:rPr>
                <a:t>R8 G80</a:t>
              </a:r>
            </a:p>
            <a:p>
              <a:pPr algn="ctr" fontAlgn="auto">
                <a:spcBef>
                  <a:spcPts val="0"/>
                </a:spcBef>
                <a:spcAft>
                  <a:spcPts val="0"/>
                </a:spcAft>
                <a:defRPr/>
              </a:pPr>
              <a:r>
                <a:rPr kumimoji="0" lang="en-US" altLang="zh-CN" sz="900" dirty="0">
                  <a:solidFill>
                    <a:srgbClr val="FFFFFF"/>
                  </a:solidFill>
                  <a:latin typeface="+mn-lt"/>
                  <a:ea typeface="+mn-ea"/>
                  <a:cs typeface="Helvetica"/>
                </a:rPr>
                <a:t>B180</a:t>
              </a:r>
              <a:endParaRPr kumimoji="0" lang="zh-CN" altLang="en-US" sz="900" dirty="0">
                <a:solidFill>
                  <a:srgbClr val="FFFFFF"/>
                </a:solidFill>
                <a:latin typeface="+mn-lt"/>
                <a:ea typeface="+mn-ea"/>
                <a:cs typeface="Helvetica"/>
              </a:endParaRPr>
            </a:p>
          </p:txBody>
        </p:sp>
        <p:sp>
          <p:nvSpPr>
            <p:cNvPr id="44" name="矩形 43"/>
            <p:cNvSpPr/>
            <p:nvPr/>
          </p:nvSpPr>
          <p:spPr bwMode="auto">
            <a:xfrm>
              <a:off x="9195324" y="3492236"/>
              <a:ext cx="492125" cy="584377"/>
            </a:xfrm>
            <a:prstGeom prst="rect">
              <a:avLst/>
            </a:prstGeom>
            <a:solidFill>
              <a:srgbClr val="AB052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R170 G5 B30</a:t>
              </a:r>
              <a:endParaRPr kumimoji="0" lang="zh-CN" altLang="en-US" sz="900" dirty="0">
                <a:solidFill>
                  <a:srgbClr val="FFFFFF"/>
                </a:solidFill>
                <a:latin typeface="Helvetica"/>
                <a:ea typeface="宋体" panose="02010600030101010101" pitchFamily="2" charset="-122"/>
                <a:cs typeface="Helvetica"/>
              </a:endParaRPr>
            </a:p>
          </p:txBody>
        </p:sp>
        <p:sp>
          <p:nvSpPr>
            <p:cNvPr id="45" name="矩形 44"/>
            <p:cNvSpPr/>
            <p:nvPr/>
          </p:nvSpPr>
          <p:spPr bwMode="auto">
            <a:xfrm>
              <a:off x="9195324" y="4076613"/>
              <a:ext cx="492125" cy="584376"/>
            </a:xfrm>
            <a:prstGeom prst="rect">
              <a:avLst/>
            </a:prstGeom>
            <a:solidFill>
              <a:srgbClr val="E6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R230 </a:t>
              </a:r>
              <a:r>
                <a:rPr kumimoji="0" lang="en-US" altLang="zh-CN" sz="900" dirty="0">
                  <a:cs typeface="Helvetica"/>
                </a:rPr>
                <a:t>G0</a:t>
              </a:r>
            </a:p>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B0</a:t>
              </a:r>
              <a:endParaRPr kumimoji="0" lang="zh-CN" altLang="en-US" sz="900" dirty="0">
                <a:solidFill>
                  <a:srgbClr val="FFFFFF"/>
                </a:solidFill>
                <a:latin typeface="Helvetica"/>
                <a:ea typeface="宋体" panose="02010600030101010101" pitchFamily="2" charset="-122"/>
                <a:cs typeface="Helvetica"/>
              </a:endParaRPr>
            </a:p>
          </p:txBody>
        </p:sp>
        <p:sp>
          <p:nvSpPr>
            <p:cNvPr id="46" name="矩形 45"/>
            <p:cNvSpPr/>
            <p:nvPr userDrawn="1"/>
          </p:nvSpPr>
          <p:spPr bwMode="auto">
            <a:xfrm>
              <a:off x="9195322" y="1751805"/>
              <a:ext cx="492125" cy="584376"/>
            </a:xfrm>
            <a:prstGeom prst="rect">
              <a:avLst/>
            </a:prstGeom>
            <a:solidFill>
              <a:srgbClr val="0F6EF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R15 </a:t>
              </a:r>
              <a:r>
                <a:rPr kumimoji="0" lang="en-US" altLang="zh-CN" sz="900" dirty="0">
                  <a:cs typeface="Helvetica"/>
                </a:rPr>
                <a:t>G110</a:t>
              </a:r>
              <a:r>
                <a:rPr kumimoji="0" lang="en-US" altLang="zh-CN" sz="900" dirty="0">
                  <a:solidFill>
                    <a:srgbClr val="FFFFFF"/>
                  </a:solidFill>
                  <a:latin typeface="Helvetica"/>
                  <a:ea typeface="宋体" panose="02010600030101010101" pitchFamily="2" charset="-122"/>
                  <a:cs typeface="Helvetica"/>
                </a:rPr>
                <a:t>B240</a:t>
              </a:r>
              <a:endParaRPr kumimoji="0" lang="zh-CN" altLang="en-US" sz="900" dirty="0">
                <a:solidFill>
                  <a:srgbClr val="FFFFFF"/>
                </a:solidFill>
                <a:latin typeface="Helvetica"/>
                <a:ea typeface="宋体" panose="02010600030101010101" pitchFamily="2" charset="-122"/>
                <a:cs typeface="Helvetica"/>
              </a:endParaRPr>
            </a:p>
          </p:txBody>
        </p:sp>
        <p:sp>
          <p:nvSpPr>
            <p:cNvPr id="47" name="矩形 46"/>
            <p:cNvSpPr/>
            <p:nvPr userDrawn="1"/>
          </p:nvSpPr>
          <p:spPr bwMode="auto">
            <a:xfrm>
              <a:off x="9195321" y="2336181"/>
              <a:ext cx="492125" cy="584376"/>
            </a:xfrm>
            <a:prstGeom prst="rect">
              <a:avLst/>
            </a:prstGeom>
            <a:solidFill>
              <a:srgbClr val="78AAF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R120 </a:t>
              </a:r>
              <a:r>
                <a:rPr kumimoji="0" lang="en-US" altLang="zh-CN" sz="900" dirty="0">
                  <a:cs typeface="Helvetica"/>
                </a:rPr>
                <a:t>G170</a:t>
              </a:r>
              <a:r>
                <a:rPr kumimoji="0" lang="en-US" altLang="zh-CN" sz="900" dirty="0">
                  <a:solidFill>
                    <a:srgbClr val="FFFFFF"/>
                  </a:solidFill>
                  <a:latin typeface="Helvetica"/>
                  <a:ea typeface="宋体" panose="02010600030101010101" pitchFamily="2" charset="-122"/>
                  <a:cs typeface="Helvetica"/>
                </a:rPr>
                <a:t>B245</a:t>
              </a:r>
              <a:endParaRPr kumimoji="0" lang="zh-CN" altLang="en-US" sz="900" dirty="0">
                <a:solidFill>
                  <a:srgbClr val="FFFFFF"/>
                </a:solidFill>
                <a:latin typeface="Helvetica"/>
                <a:ea typeface="宋体" panose="02010600030101010101" pitchFamily="2" charset="-122"/>
                <a:cs typeface="Helvetica"/>
              </a:endParaRPr>
            </a:p>
          </p:txBody>
        </p:sp>
        <p:sp>
          <p:nvSpPr>
            <p:cNvPr id="48" name="矩形 47"/>
            <p:cNvSpPr/>
            <p:nvPr userDrawn="1"/>
          </p:nvSpPr>
          <p:spPr bwMode="auto">
            <a:xfrm>
              <a:off x="9192506" y="2920557"/>
              <a:ext cx="492125" cy="584376"/>
            </a:xfrm>
            <a:prstGeom prst="rect">
              <a:avLst/>
            </a:prstGeom>
            <a:solidFill>
              <a:srgbClr val="C8DCF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R200 </a:t>
              </a:r>
              <a:r>
                <a:rPr kumimoji="0" lang="en-US" altLang="zh-CN" sz="900" dirty="0">
                  <a:cs typeface="Helvetica"/>
                </a:rPr>
                <a:t>G220</a:t>
              </a:r>
            </a:p>
            <a:p>
              <a:pPr algn="ctr" fontAlgn="auto">
                <a:spcBef>
                  <a:spcPts val="0"/>
                </a:spcBef>
                <a:spcAft>
                  <a:spcPts val="0"/>
                </a:spcAft>
                <a:defRPr/>
              </a:pPr>
              <a:r>
                <a:rPr kumimoji="0" lang="en-US" altLang="zh-CN" sz="900" dirty="0">
                  <a:solidFill>
                    <a:srgbClr val="FFFFFF"/>
                  </a:solidFill>
                  <a:latin typeface="Helvetica"/>
                  <a:ea typeface="宋体" panose="02010600030101010101" pitchFamily="2" charset="-122"/>
                  <a:cs typeface="Helvetica"/>
                </a:rPr>
                <a:t>B250</a:t>
              </a:r>
              <a:endParaRPr kumimoji="0" lang="zh-CN" altLang="en-US" sz="900" dirty="0">
                <a:solidFill>
                  <a:srgbClr val="FFFFFF"/>
                </a:solidFill>
                <a:latin typeface="Helvetica"/>
                <a:ea typeface="宋体" panose="02010600030101010101" pitchFamily="2" charset="-122"/>
                <a:cs typeface="Helvetica"/>
              </a:endParaRPr>
            </a:p>
          </p:txBody>
        </p:sp>
      </p:grpSp>
      <p:sp>
        <p:nvSpPr>
          <p:cNvPr id="26" name="页脚占位符 4"/>
          <p:cNvSpPr>
            <a:spLocks noGrp="1"/>
          </p:cNvSpPr>
          <p:nvPr>
            <p:ph type="ftr" sz="quarter" idx="3"/>
          </p:nvPr>
        </p:nvSpPr>
        <p:spPr>
          <a:xfrm>
            <a:off x="5114075" y="6422977"/>
            <a:ext cx="2516497" cy="268287"/>
          </a:xfrm>
          <a:prstGeom prst="rect">
            <a:avLst/>
          </a:prstGeom>
        </p:spPr>
        <p:txBody>
          <a:bodyPr/>
          <a:lstStyle>
            <a:lvl1pPr>
              <a:defRPr sz="1200">
                <a:latin typeface="微软雅黑" panose="020B0503020204020204" pitchFamily="34" charset="-122"/>
                <a:ea typeface="微软雅黑" panose="020B0503020204020204" pitchFamily="34" charset="-122"/>
              </a:defRPr>
            </a:lvl1pPr>
          </a:lstStyle>
          <a:p>
            <a:pPr>
              <a:defRPr/>
            </a:pPr>
            <a:r>
              <a:rPr lang="zh-CN" altLang="en-US">
                <a:solidFill>
                  <a:prstClr val="white"/>
                </a:solidFill>
              </a:rPr>
              <a:t>新一代信息系统建设</a:t>
            </a:r>
            <a:endParaRPr lang="zh-CN" altLang="en-US" dirty="0">
              <a:solidFill>
                <a:prstClr val="white"/>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fade/>
  </p:transition>
  <p:hf hdr="0" ftr="0" dt="0"/>
  <p:txStyles>
    <p:titleStyle>
      <a:lvl1pPr algn="l" defTabSz="457200" rtl="0" eaLnBrk="1" fontAlgn="base" hangingPunct="1">
        <a:spcBef>
          <a:spcPct val="0"/>
        </a:spcBef>
        <a:spcAft>
          <a:spcPct val="0"/>
        </a:spcAft>
        <a:defRPr sz="2400" b="0" kern="1200">
          <a:solidFill>
            <a:srgbClr val="E60000"/>
          </a:solidFill>
          <a:latin typeface="微软雅黑" panose="020B0503020204020204" pitchFamily="34" charset="-122"/>
          <a:ea typeface="微软雅黑" panose="020B0503020204020204" pitchFamily="34" charset="-122"/>
          <a:cs typeface="微软雅黑" panose="020B0503020204020204" pitchFamily="34" charset="-122"/>
        </a:defRPr>
      </a:lvl1pPr>
      <a:lvl2pPr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2pPr>
      <a:lvl3pPr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3pPr>
      <a:lvl4pPr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4pPr>
      <a:lvl5pPr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5pPr>
      <a:lvl6pPr marL="457200"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6pPr>
      <a:lvl7pPr marL="914400"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7pPr>
      <a:lvl8pPr marL="1371600"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8pPr>
      <a:lvl9pPr marL="1828800" algn="l" defTabSz="457200" rtl="0" eaLnBrk="1" fontAlgn="base" hangingPunct="1">
        <a:spcBef>
          <a:spcPct val="0"/>
        </a:spcBef>
        <a:spcAft>
          <a:spcPct val="0"/>
        </a:spcAft>
        <a:defRPr sz="2400" b="1">
          <a:solidFill>
            <a:srgbClr val="328200"/>
          </a:solidFill>
          <a:latin typeface="Helvetica" charset="0"/>
          <a:ea typeface="宋体" panose="02010600030101010101" pitchFamily="2" charset="-122"/>
          <a:cs typeface="宋体" panose="02010600030101010101" pitchFamily="2" charset="-122"/>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PMingLiU" panose="02020500000000000000" charset="-120"/>
          <a:cs typeface="宋体" panose="02010600030101010101" pitchFamily="2" charset="-122"/>
        </a:defRPr>
      </a:lvl1pPr>
      <a:lvl2pPr marL="742950" indent="-285750" algn="l" defTabSz="457200"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宋体" panose="02010600030101010101" pitchFamily="2" charset="-122"/>
        </a:defRPr>
      </a:lvl2pPr>
      <a:lvl3pPr marL="1143000" indent="-228600" algn="l" defTabSz="457200"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宋体" panose="02010600030101010101" pitchFamily="2" charset="-122"/>
        </a:defRPr>
      </a:lvl3pPr>
      <a:lvl4pPr marL="1600200" indent="-228600" algn="l" defTabSz="457200"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宋体" panose="02010600030101010101" pitchFamily="2" charset="-122"/>
        </a:defRPr>
      </a:lvl4pPr>
      <a:lvl5pPr marL="2057400" indent="-228600" algn="l" defTabSz="457200"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宋体" panose="02010600030101010101" pitchFamily="2" charset="-122"/>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552097" y="1952266"/>
            <a:ext cx="9064315" cy="1764226"/>
          </a:xfrm>
        </p:spPr>
        <p:txBody>
          <a:bodyPr>
            <a:noAutofit/>
          </a:bodyPr>
          <a:lstStyle/>
          <a:p>
            <a:pPr algn="ctr"/>
            <a:br>
              <a:rPr lang="en-US" altLang="zh-CN" sz="4000" b="1" dirty="0"/>
            </a:br>
            <a:r>
              <a:rPr lang="en-US" altLang="zh-CN" sz="4000" b="1" dirty="0"/>
              <a:t>CaaS On </a:t>
            </a:r>
            <a:r>
              <a:rPr lang="zh-CN" altLang="en-US" sz="4000" b="1" dirty="0"/>
              <a:t>金融云项目启动会</a:t>
            </a:r>
            <a:endParaRPr lang="zh-CN" altLang="en-US" b="1" dirty="0"/>
          </a:p>
        </p:txBody>
      </p:sp>
      <p:sp>
        <p:nvSpPr>
          <p:cNvPr id="6" name="内容占位符 5"/>
          <p:cNvSpPr>
            <a:spLocks noGrp="1"/>
          </p:cNvSpPr>
          <p:nvPr>
            <p:ph idx="1"/>
          </p:nvPr>
        </p:nvSpPr>
        <p:spPr>
          <a:xfrm>
            <a:off x="1552097" y="4531615"/>
            <a:ext cx="9064315" cy="986118"/>
          </a:xfrm>
        </p:spPr>
        <p:txBody>
          <a:bodyPr>
            <a:normAutofit/>
          </a:bodyPr>
          <a:lstStyle/>
          <a:p>
            <a:pPr algn="ctr"/>
            <a:r>
              <a:rPr lang="zh-CN" altLang="en-US" sz="2000" dirty="0"/>
              <a:t>云转型工程建设容器项目组</a:t>
            </a:r>
            <a:endParaRPr lang="en-US" altLang="zh-CN" sz="2000" dirty="0"/>
          </a:p>
          <a:p>
            <a:pPr algn="ctr"/>
            <a:r>
              <a:rPr lang="en-US" altLang="zh-CN" sz="2000" dirty="0"/>
              <a:t>2019</a:t>
            </a:r>
            <a:r>
              <a:rPr lang="zh-CN" altLang="en-US" sz="2000" dirty="0"/>
              <a:t>年</a:t>
            </a:r>
            <a:r>
              <a:rPr lang="en-US" altLang="zh-CN" sz="2000" dirty="0"/>
              <a:t>9</a:t>
            </a:r>
            <a:r>
              <a:rPr lang="zh-CN" altLang="en-US" sz="2000" dirty="0"/>
              <a:t>月</a:t>
            </a:r>
            <a:r>
              <a:rPr lang="en-US" altLang="zh-CN" sz="2000" dirty="0"/>
              <a:t>2</a:t>
            </a:r>
            <a:r>
              <a:rPr lang="zh-CN" altLang="en-US" sz="2000" dirty="0"/>
              <a:t>日</a:t>
            </a:r>
          </a:p>
        </p:txBody>
      </p:sp>
      <p:sp>
        <p:nvSpPr>
          <p:cNvPr id="4" name="灯片编号占位符 3"/>
          <p:cNvSpPr>
            <a:spLocks noGrp="1"/>
          </p:cNvSpPr>
          <p:nvPr>
            <p:ph type="sldNum" sz="quarter" idx="4294967295"/>
          </p:nvPr>
        </p:nvSpPr>
        <p:spPr>
          <a:xfrm>
            <a:off x="9347200" y="6356350"/>
            <a:ext cx="2844800" cy="365125"/>
          </a:xfrm>
        </p:spPr>
        <p:txBody>
          <a:bodyPr/>
          <a:lstStyle/>
          <a:p>
            <a:fld id="{2D36C03C-6534-4242-BA96-3059337719EA}" type="slidenum">
              <a:rPr lang="zh-CN" altLang="en-US" smtClean="0"/>
              <a:t>1</a:t>
            </a:fld>
            <a:endParaRPr lang="zh-CN" altLang="en-US"/>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86DD0BA-98A2-BB4B-AD49-BF6B8655A976}" type="slidenum">
              <a:rPr kumimoji="1" lang="zh-TW" altLang="en-US" smtClean="0"/>
              <a:t>2</a:t>
            </a:fld>
            <a:endParaRPr kumimoji="1" lang="zh-TW" altLang="en-US"/>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项目目标</a:t>
            </a:r>
          </a:p>
        </p:txBody>
      </p:sp>
      <p:grpSp>
        <p:nvGrpSpPr>
          <p:cNvPr id="12" name="组合 11"/>
          <p:cNvGrpSpPr/>
          <p:nvPr/>
        </p:nvGrpSpPr>
        <p:grpSpPr>
          <a:xfrm>
            <a:off x="23813" y="260350"/>
            <a:ext cx="419100" cy="525463"/>
            <a:chOff x="0" y="2508250"/>
            <a:chExt cx="419100" cy="1841500"/>
          </a:xfrm>
          <a:solidFill>
            <a:schemeClr val="accent4">
              <a:lumMod val="75000"/>
            </a:schemeClr>
          </a:solidFill>
        </p:grpSpPr>
        <p:sp>
          <p:nvSpPr>
            <p:cNvPr id="13" name="矩形 12"/>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752475" y="1040765"/>
            <a:ext cx="10800080" cy="4617720"/>
          </a:xfrm>
          <a:prstGeom prst="rect">
            <a:avLst/>
          </a:prstGeom>
          <a:noFill/>
        </p:spPr>
        <p:txBody>
          <a:bodyPr wrap="square" rtlCol="0">
            <a:spAutoFit/>
          </a:bodyPr>
          <a:lstStyle/>
          <a:p>
            <a:pPr marR="0" indent="0" defTabSz="914400" eaLnBrk="0" fontAlgn="base" hangingPunct="0">
              <a:lnSpc>
                <a:spcPct val="150000"/>
              </a:lnSpc>
              <a:buClrTx/>
              <a:buSzTx/>
              <a:buFont typeface="Wingdings" panose="05000000000000000000" charset="0"/>
              <a:buNone/>
              <a:defRPr/>
            </a:pPr>
            <a:r>
              <a:rPr lang="zh-CN" altLang="zh-CN" kern="0" dirty="0">
                <a:solidFill>
                  <a:srgbClr val="00246C"/>
                </a:solidFill>
                <a:latin typeface="微软雅黑" panose="020B0503020204020204" pitchFamily="34" charset="-122"/>
                <a:ea typeface="微软雅黑" panose="020B0503020204020204" pitchFamily="34" charset="-122"/>
                <a:cs typeface="+mn-ea"/>
                <a:sym typeface="+mn-ea"/>
              </a:rPr>
              <a:t>为</a:t>
            </a:r>
            <a:r>
              <a:rPr lang="zh-CN" altLang="zh-CN" kern="0" dirty="0">
                <a:solidFill>
                  <a:srgbClr val="00246C"/>
                </a:solidFill>
                <a:latin typeface="微软雅黑" panose="020B0503020204020204" pitchFamily="34" charset="-122"/>
                <a:ea typeface="微软雅黑" panose="020B0503020204020204" pitchFamily="34" charset="-122"/>
                <a:cs typeface="+mn-ea"/>
                <a:sym typeface="微软雅黑" panose="020B0503020204020204" pitchFamily="34" charset="-122"/>
              </a:rPr>
              <a:t>响应</a:t>
            </a:r>
            <a:r>
              <a:rPr lang="zh-CN" altLang="en-US" kern="0" dirty="0">
                <a:solidFill>
                  <a:srgbClr val="00246C"/>
                </a:solidFill>
                <a:latin typeface="微软雅黑" panose="020B0503020204020204" pitchFamily="34" charset="-122"/>
                <a:ea typeface="微软雅黑" panose="020B0503020204020204" pitchFamily="34" charset="-122"/>
                <a:cs typeface="+mn-ea"/>
                <a:sym typeface="微软雅黑" panose="020B0503020204020204" pitchFamily="34" charset="-122"/>
              </a:rPr>
              <a:t>浦发银行</a:t>
            </a:r>
            <a:r>
              <a:rPr lang="zh-CN" altLang="zh-CN" kern="0" dirty="0">
                <a:solidFill>
                  <a:srgbClr val="00246C"/>
                </a:solidFill>
                <a:latin typeface="微软雅黑" panose="020B0503020204020204" pitchFamily="34" charset="-122"/>
                <a:ea typeface="微软雅黑" panose="020B0503020204020204" pitchFamily="34" charset="-122"/>
                <a:cs typeface="+mn-ea"/>
                <a:sym typeface="微软雅黑" panose="020B0503020204020204" pitchFamily="34" charset="-122"/>
              </a:rPr>
              <a:t>数字生态银行建设的战略性目标，CaaS管理平台将作为PaaS服务部署在金融生态云上，</a:t>
            </a:r>
            <a:r>
              <a:rPr lang="zh-CN" altLang="zh-CN" kern="0" dirty="0">
                <a:solidFill>
                  <a:srgbClr val="00246C"/>
                </a:solidFill>
                <a:latin typeface="微软雅黑" panose="020B0503020204020204" pitchFamily="34" charset="-122"/>
                <a:ea typeface="微软雅黑" panose="020B0503020204020204" pitchFamily="34" charset="-122"/>
                <a:cs typeface="+mn-ea"/>
                <a:sym typeface="+mn-ea"/>
              </a:rPr>
              <a:t>为了能够进一步对各系统提供更好的支持以及响应行内的金融云战略规划</a:t>
            </a:r>
            <a:r>
              <a:rPr lang="zh-CN" altLang="zh-CN" kern="0" dirty="0">
                <a:solidFill>
                  <a:srgbClr val="00246C"/>
                </a:solidFill>
                <a:latin typeface="微软雅黑" panose="020B0503020204020204" pitchFamily="34" charset="-122"/>
                <a:ea typeface="微软雅黑" panose="020B0503020204020204" pitchFamily="34" charset="-122"/>
                <a:cs typeface="+mn-ea"/>
                <a:sym typeface="微软雅黑" panose="020B0503020204020204" pitchFamily="34" charset="-122"/>
              </a:rPr>
              <a:t>，</a:t>
            </a:r>
            <a:r>
              <a:rPr lang="zh-CN" altLang="zh-CN" kern="0" dirty="0">
                <a:solidFill>
                  <a:srgbClr val="00246C"/>
                </a:solidFill>
                <a:latin typeface="微软雅黑" panose="020B0503020204020204" pitchFamily="34" charset="-122"/>
                <a:ea typeface="微软雅黑" panose="020B0503020204020204" pitchFamily="34" charset="-122"/>
                <a:cs typeface="+mn-ea"/>
                <a:sym typeface="+mn-ea"/>
              </a:rPr>
              <a:t>项目组拟启动CaaS管理平台2019年优化项目的建设工作。</a:t>
            </a:r>
            <a:endParaRPr kumimoji="0" lang="zh-CN" altLang="zh-CN" b="0" i="0" u="none" strike="noStrike" kern="0" cap="none" spc="0" normalizeH="0" baseline="0" noProof="1">
              <a:solidFill>
                <a:srgbClr val="00246C"/>
              </a:solidFill>
              <a:latin typeface="微软雅黑" panose="020B0503020204020204" pitchFamily="34" charset="-122"/>
              <a:ea typeface="微软雅黑" panose="020B0503020204020204" pitchFamily="34" charset="-122"/>
              <a:cs typeface="+mn-ea"/>
            </a:endParaRPr>
          </a:p>
          <a:p>
            <a:pPr marR="0" indent="0" defTabSz="914400" eaLnBrk="0" fontAlgn="base" hangingPunct="0">
              <a:lnSpc>
                <a:spcPct val="150000"/>
              </a:lnSpc>
              <a:buClrTx/>
              <a:buSzTx/>
              <a:buFont typeface="Wingdings" panose="05000000000000000000" charset="0"/>
              <a:buChar char="Ø"/>
              <a:defRPr/>
            </a:pPr>
            <a:endParaRPr lang="zh-CN" b="1" kern="0" noProof="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r>
              <a:rPr lang="zh-CN" b="1" kern="0" noProof="0" dirty="0">
                <a:solidFill>
                  <a:srgbClr val="00246C"/>
                </a:solidFill>
                <a:latin typeface="微软雅黑" panose="020B0503020204020204" pitchFamily="34" charset="-122"/>
                <a:ea typeface="微软雅黑" panose="020B0503020204020204" pitchFamily="34" charset="-122"/>
                <a:cs typeface="+mn-ea"/>
                <a:sym typeface="+mn-ea"/>
              </a:rPr>
              <a:t>金融云上提供PaaS容器服务</a:t>
            </a:r>
            <a:endParaRPr kumimoji="0" lang="zh-CN" strike="noStrike" kern="0" cap="none" spc="0" normalizeH="0" baseline="0" noProof="0" dirty="0">
              <a:solidFill>
                <a:srgbClr val="00246C"/>
              </a:solidFill>
              <a:latin typeface="微软雅黑" panose="020B0503020204020204" pitchFamily="34" charset="-122"/>
              <a:ea typeface="微软雅黑" panose="020B0503020204020204" pitchFamily="34" charset="-122"/>
              <a:cs typeface="+mn-ea"/>
              <a:sym typeface="+mn-ea"/>
            </a:endParaRPr>
          </a:p>
          <a:p>
            <a:pPr marL="285750" marR="0" indent="-285750" defTabSz="914400" eaLnBrk="0" fontAlgn="base" hangingPunct="0">
              <a:lnSpc>
                <a:spcPct val="150000"/>
              </a:lnSpc>
              <a:buClrTx/>
              <a:buSzTx/>
              <a:buFont typeface="Wingdings" panose="05000000000000000000" charset="0"/>
              <a:buChar char="u"/>
              <a:defRPr/>
            </a:pPr>
            <a:r>
              <a:rPr lang="zh-CN" b="1" kern="0" noProof="0" dirty="0">
                <a:solidFill>
                  <a:srgbClr val="00246C"/>
                </a:solidFill>
                <a:latin typeface="微软雅黑" panose="020B0503020204020204" pitchFamily="34" charset="-122"/>
                <a:ea typeface="微软雅黑" panose="020B0503020204020204" pitchFamily="34" charset="-122"/>
                <a:cs typeface="+mn-ea"/>
                <a:sym typeface="+mn-ea"/>
              </a:rPr>
              <a:t>第一阶段</a:t>
            </a:r>
            <a:endParaRPr kumimoji="0" lang="zh-CN" b="1" strike="noStrike" kern="0" cap="none" spc="0" normalizeH="0" baseline="0" noProof="0" dirty="0">
              <a:solidFill>
                <a:srgbClr val="00246C"/>
              </a:solidFill>
              <a:latin typeface="微软雅黑" panose="020B0503020204020204" pitchFamily="34" charset="-122"/>
              <a:ea typeface="微软雅黑" panose="020B0503020204020204" pitchFamily="34" charset="-122"/>
              <a:cs typeface="+mn-ea"/>
              <a:sym typeface="+mn-ea"/>
            </a:endParaRPr>
          </a:p>
          <a:p>
            <a:pPr marL="285750" marR="0" indent="0" defTabSz="914400" eaLnBrk="0" fontAlgn="base" hangingPunct="0">
              <a:lnSpc>
                <a:spcPct val="150000"/>
              </a:lnSpc>
              <a:buClrTx/>
              <a:buSzTx/>
              <a:buFont typeface="Arial" panose="020B0604020202020204" pitchFamily="34" charset="0"/>
              <a:buChar char="•"/>
              <a:defRPr/>
            </a:pPr>
            <a:r>
              <a:rPr kern="100" noProof="0" dirty="0">
                <a:solidFill>
                  <a:srgbClr val="00246C"/>
                </a:solidFill>
                <a:latin typeface="微软雅黑" panose="020B0503020204020204" pitchFamily="34" charset="-122"/>
                <a:ea typeface="微软雅黑" panose="020B0503020204020204" pitchFamily="34" charset="-122"/>
                <a:cs typeface="+mn-ea"/>
                <a:sym typeface="+mn-ea"/>
              </a:rPr>
              <a:t> 在金融云环境基于原生K8S</a:t>
            </a:r>
            <a:r>
              <a:rPr lang="zh-CN" kern="100" noProof="0" dirty="0">
                <a:solidFill>
                  <a:srgbClr val="00246C"/>
                </a:solidFill>
                <a:latin typeface="微软雅黑" panose="020B0503020204020204" pitchFamily="34" charset="-122"/>
                <a:ea typeface="微软雅黑" panose="020B0503020204020204" pitchFamily="34" charset="-122"/>
                <a:cs typeface="+mn-ea"/>
                <a:sym typeface="+mn-ea"/>
              </a:rPr>
              <a:t>和</a:t>
            </a:r>
            <a:r>
              <a:rPr kern="100" noProof="0" dirty="0" err="1">
                <a:solidFill>
                  <a:srgbClr val="00246C"/>
                </a:solidFill>
                <a:latin typeface="微软雅黑" panose="020B0503020204020204" pitchFamily="34" charset="-122"/>
                <a:ea typeface="微软雅黑" panose="020B0503020204020204" pitchFamily="34" charset="-122"/>
                <a:cs typeface="+mn-ea"/>
                <a:sym typeface="+mn-ea"/>
              </a:rPr>
              <a:t>CaaS平台搭建</a:t>
            </a:r>
            <a:r>
              <a:rPr lang="zh-CN" kern="100" noProof="0" dirty="0">
                <a:solidFill>
                  <a:srgbClr val="00246C"/>
                </a:solidFill>
                <a:latin typeface="微软雅黑" panose="020B0503020204020204" pitchFamily="34" charset="-122"/>
                <a:ea typeface="微软雅黑" panose="020B0503020204020204" pitchFamily="34" charset="-122"/>
                <a:cs typeface="+mn-ea"/>
                <a:sym typeface="+mn-ea"/>
              </a:rPr>
              <a:t>容器</a:t>
            </a:r>
            <a:r>
              <a:rPr kern="100" noProof="0" dirty="0" err="1">
                <a:solidFill>
                  <a:srgbClr val="00246C"/>
                </a:solidFill>
                <a:latin typeface="微软雅黑" panose="020B0503020204020204" pitchFamily="34" charset="-122"/>
                <a:ea typeface="微软雅黑" panose="020B0503020204020204" pitchFamily="34" charset="-122"/>
                <a:cs typeface="+mn-ea"/>
                <a:sym typeface="+mn-ea"/>
              </a:rPr>
              <a:t>集群</a:t>
            </a:r>
            <a:r>
              <a:rPr kern="100" noProof="0" dirty="0">
                <a:solidFill>
                  <a:srgbClr val="00246C"/>
                </a:solidFill>
                <a:latin typeface="微软雅黑" panose="020B0503020204020204" pitchFamily="34" charset="-122"/>
                <a:ea typeface="微软雅黑" panose="020B0503020204020204" pitchFamily="34" charset="-122"/>
                <a:cs typeface="+mn-ea"/>
                <a:sym typeface="+mn-ea"/>
              </a:rPr>
              <a:t>，</a:t>
            </a:r>
            <a:r>
              <a:rPr lang="zh-CN" kern="100" noProof="0" dirty="0">
                <a:solidFill>
                  <a:srgbClr val="00246C"/>
                </a:solidFill>
                <a:latin typeface="微软雅黑" panose="020B0503020204020204" pitchFamily="34" charset="-122"/>
                <a:ea typeface="微软雅黑" panose="020B0503020204020204" pitchFamily="34" charset="-122"/>
                <a:cs typeface="+mn-ea"/>
                <a:sym typeface="+mn-ea"/>
              </a:rPr>
              <a:t>为试点应用投产提供容器资源</a:t>
            </a:r>
            <a:r>
              <a:rPr kern="100" noProof="0" dirty="0">
                <a:solidFill>
                  <a:srgbClr val="00246C"/>
                </a:solidFill>
                <a:latin typeface="微软雅黑" panose="020B0503020204020204" pitchFamily="34" charset="-122"/>
                <a:ea typeface="微软雅黑" panose="020B0503020204020204" pitchFamily="34" charset="-122"/>
                <a:cs typeface="+mn-ea"/>
                <a:sym typeface="+mn-ea"/>
              </a:rPr>
              <a:t>；</a:t>
            </a:r>
            <a:endParaRPr kumimoji="0" lang="zh-CN" strike="noStrike" kern="100" cap="none" spc="0" normalizeH="0" baseline="0" noProof="0" dirty="0">
              <a:solidFill>
                <a:srgbClr val="00246C"/>
              </a:solidFill>
              <a:latin typeface="微软雅黑" panose="020B0503020204020204" pitchFamily="34" charset="-122"/>
              <a:ea typeface="微软雅黑" panose="020B0503020204020204" pitchFamily="34" charset="-122"/>
              <a:cs typeface="+mn-ea"/>
              <a:sym typeface="+mn-ea"/>
            </a:endParaRPr>
          </a:p>
          <a:p>
            <a:pPr marL="285750" marR="0" indent="0" defTabSz="914400" eaLnBrk="0" fontAlgn="base" hangingPunct="0">
              <a:lnSpc>
                <a:spcPct val="150000"/>
              </a:lnSpc>
              <a:buClrTx/>
              <a:buSzTx/>
              <a:buFont typeface="Arial" panose="020B0604020202020204" pitchFamily="34" charset="0"/>
              <a:buChar char="•"/>
              <a:defRPr/>
            </a:pPr>
            <a:r>
              <a:rPr kern="100" noProof="0" dirty="0">
                <a:solidFill>
                  <a:srgbClr val="00246C"/>
                </a:solidFill>
                <a:latin typeface="微软雅黑" panose="020B0503020204020204" pitchFamily="34" charset="-122"/>
                <a:ea typeface="微软雅黑" panose="020B0503020204020204" pitchFamily="34" charset="-122"/>
                <a:cs typeface="+mn-ea"/>
                <a:sym typeface="+mn-ea"/>
              </a:rPr>
              <a:t> </a:t>
            </a:r>
            <a:r>
              <a:rPr kern="100" noProof="0" dirty="0" err="1">
                <a:solidFill>
                  <a:srgbClr val="00246C"/>
                </a:solidFill>
                <a:latin typeface="微软雅黑" panose="020B0503020204020204" pitchFamily="34" charset="-122"/>
                <a:ea typeface="微软雅黑" panose="020B0503020204020204" pitchFamily="34" charset="-122"/>
                <a:cs typeface="+mn-ea"/>
                <a:sym typeface="+mn-ea"/>
              </a:rPr>
              <a:t>金融生态云模式下容器云平台的网络、存储方案</a:t>
            </a:r>
            <a:r>
              <a:rPr lang="zh-CN" kern="100" noProof="0" dirty="0">
                <a:solidFill>
                  <a:srgbClr val="00246C"/>
                </a:solidFill>
                <a:latin typeface="微软雅黑" panose="020B0503020204020204" pitchFamily="34" charset="-122"/>
                <a:ea typeface="微软雅黑" panose="020B0503020204020204" pitchFamily="34" charset="-122"/>
                <a:cs typeface="+mn-ea"/>
                <a:sym typeface="+mn-ea"/>
              </a:rPr>
              <a:t>设计及架构设计</a:t>
            </a:r>
            <a:r>
              <a:rPr kern="100" noProof="0" dirty="0">
                <a:solidFill>
                  <a:srgbClr val="00246C"/>
                </a:solidFill>
                <a:latin typeface="微软雅黑" panose="020B0503020204020204" pitchFamily="34" charset="-122"/>
                <a:ea typeface="微软雅黑" panose="020B0503020204020204" pitchFamily="34" charset="-122"/>
                <a:cs typeface="+mn-ea"/>
                <a:sym typeface="+mn-ea"/>
              </a:rPr>
              <a:t>；</a:t>
            </a:r>
            <a:endParaRPr kumimoji="0" lang="zh-CN" strike="noStrike" kern="100" cap="none" spc="0" normalizeH="0" baseline="0" noProof="0" dirty="0">
              <a:solidFill>
                <a:srgbClr val="00246C"/>
              </a:solidFill>
              <a:latin typeface="微软雅黑" panose="020B0503020204020204" pitchFamily="34" charset="-122"/>
              <a:ea typeface="微软雅黑" panose="020B0503020204020204" pitchFamily="34" charset="-122"/>
              <a:cs typeface="+mn-ea"/>
              <a:sym typeface="+mn-ea"/>
            </a:endParaRPr>
          </a:p>
          <a:p>
            <a:pPr marL="285750" marR="0" indent="-285750" algn="just" defTabSz="914400" eaLnBrk="0" fontAlgn="base" hangingPunct="0">
              <a:lnSpc>
                <a:spcPct val="150000"/>
              </a:lnSpc>
              <a:spcBef>
                <a:spcPts val="0"/>
              </a:spcBef>
              <a:spcAft>
                <a:spcPts val="0"/>
              </a:spcAft>
              <a:buClrTx/>
              <a:buSzTx/>
              <a:buFont typeface="Wingdings" panose="05000000000000000000" charset="0"/>
              <a:buChar char="u"/>
              <a:defRPr/>
            </a:pPr>
            <a:r>
              <a:rPr lang="zh-CN" b="1" kern="0" noProof="0" dirty="0">
                <a:solidFill>
                  <a:srgbClr val="00246C"/>
                </a:solidFill>
                <a:latin typeface="微软雅黑" panose="020B0503020204020204" pitchFamily="34" charset="-122"/>
                <a:ea typeface="微软雅黑" panose="020B0503020204020204" pitchFamily="34" charset="-122"/>
                <a:cs typeface="+mn-ea"/>
                <a:sym typeface="+mn-ea"/>
              </a:rPr>
              <a:t>第二阶段</a:t>
            </a:r>
            <a:endParaRPr kumimoji="0" lang="zh-CN" b="1" strike="noStrike" kern="0" cap="none" spc="0" normalizeH="0" baseline="0" noProof="0" dirty="0">
              <a:solidFill>
                <a:srgbClr val="00246C"/>
              </a:solidFill>
              <a:latin typeface="微软雅黑" panose="020B0503020204020204" pitchFamily="34" charset="-122"/>
              <a:ea typeface="微软雅黑" panose="020B0503020204020204" pitchFamily="34" charset="-122"/>
              <a:cs typeface="+mn-ea"/>
              <a:sym typeface="+mn-ea"/>
            </a:endParaRPr>
          </a:p>
          <a:p>
            <a:pPr marL="285750" marR="0" indent="0" algn="just" defTabSz="914400" eaLnBrk="0" fontAlgn="base" hangingPunct="0">
              <a:lnSpc>
                <a:spcPct val="150000"/>
              </a:lnSpc>
              <a:spcBef>
                <a:spcPts val="0"/>
              </a:spcBef>
              <a:spcAft>
                <a:spcPts val="0"/>
              </a:spcAft>
              <a:buClrTx/>
              <a:buSzTx/>
              <a:buFont typeface="Arial" panose="020B0604020202020204" pitchFamily="34" charset="0"/>
              <a:buChar char="•"/>
              <a:defRPr/>
            </a:pPr>
            <a:r>
              <a:rPr lang="en-US" altLang="zh-CN" kern="100" noProof="0" dirty="0">
                <a:solidFill>
                  <a:srgbClr val="00246C"/>
                </a:solidFill>
                <a:latin typeface="微软雅黑" panose="020B0503020204020204" pitchFamily="34" charset="-122"/>
                <a:ea typeface="微软雅黑" panose="020B0503020204020204" pitchFamily="34" charset="-122"/>
                <a:cs typeface="+mn-ea"/>
                <a:sym typeface="+mn-ea"/>
              </a:rPr>
              <a:t> PaaS</a:t>
            </a:r>
            <a:r>
              <a:rPr lang="zh-CN" altLang="en-US" kern="100" noProof="0" dirty="0">
                <a:solidFill>
                  <a:srgbClr val="00246C"/>
                </a:solidFill>
                <a:latin typeface="微软雅黑" panose="020B0503020204020204" pitchFamily="34" charset="-122"/>
                <a:ea typeface="微软雅黑" panose="020B0503020204020204" pitchFamily="34" charset="-122"/>
                <a:cs typeface="+mn-ea"/>
                <a:sym typeface="+mn-ea"/>
              </a:rPr>
              <a:t>服务开发：PaaS侧的适配性改造和对接云管平台的定制开发；</a:t>
            </a:r>
            <a:endParaRPr kumimoji="0" lang="zh-CN" altLang="en-US" strike="noStrike" kern="100" cap="none" spc="0" normalizeH="0" baseline="0" noProof="0" dirty="0">
              <a:solidFill>
                <a:srgbClr val="00246C"/>
              </a:solidFill>
              <a:latin typeface="微软雅黑" panose="020B0503020204020204" pitchFamily="34" charset="-122"/>
              <a:ea typeface="微软雅黑" panose="020B0503020204020204" pitchFamily="34" charset="-122"/>
              <a:cs typeface="+mn-ea"/>
              <a:sym typeface="+mn-ea"/>
            </a:endParaRPr>
          </a:p>
          <a:p>
            <a:pPr marL="285750" marR="0" indent="0" algn="just" defTabSz="914400" eaLnBrk="0" fontAlgn="base" hangingPunct="0">
              <a:lnSpc>
                <a:spcPct val="150000"/>
              </a:lnSpc>
              <a:spcBef>
                <a:spcPts val="0"/>
              </a:spcBef>
              <a:spcAft>
                <a:spcPts val="0"/>
              </a:spcAft>
              <a:buClrTx/>
              <a:buSzTx/>
              <a:buFont typeface="Arial" panose="020B0604020202020204" pitchFamily="34" charset="0"/>
              <a:buChar char="•"/>
              <a:defRPr/>
            </a:pPr>
            <a:r>
              <a:rPr lang="zh-CN" altLang="en-US" kern="100" noProof="0" dirty="0">
                <a:solidFill>
                  <a:srgbClr val="00246C"/>
                </a:solidFill>
                <a:latin typeface="微软雅黑" panose="020B0503020204020204" pitchFamily="34" charset="-122"/>
                <a:ea typeface="微软雅黑" panose="020B0503020204020204" pitchFamily="34" charset="-122"/>
                <a:cs typeface="+mn-ea"/>
                <a:sym typeface="+mn-ea"/>
              </a:rPr>
              <a:t> 试点推广和规范制定：CaaS管理平台上的应用逐步部署在金融云上并做好使用规范和规划。</a:t>
            </a:r>
            <a:endParaRPr kumimoji="1" lang="zh-CN" altLang="en-US" b="1" i="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a:xfrm>
            <a:off x="9012767" y="6214171"/>
            <a:ext cx="2844800" cy="365125"/>
          </a:xfrm>
        </p:spPr>
        <p:txBody>
          <a:bodyPr/>
          <a:lstStyle/>
          <a:p>
            <a:fld id="{586DD0BA-98A2-BB4B-AD49-BF6B8655A976}" type="slidenum">
              <a:rPr kumimoji="1" lang="zh-TW" altLang="en-US" smtClean="0"/>
              <a:t>3</a:t>
            </a:fld>
            <a:endParaRPr kumimoji="1" lang="zh-TW" altLang="en-US" dirty="0"/>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里程碑计划</a:t>
            </a:r>
          </a:p>
        </p:txBody>
      </p:sp>
      <p:grpSp>
        <p:nvGrpSpPr>
          <p:cNvPr id="9" name="组合 8"/>
          <p:cNvGrpSpPr/>
          <p:nvPr/>
        </p:nvGrpSpPr>
        <p:grpSpPr>
          <a:xfrm>
            <a:off x="23813" y="260350"/>
            <a:ext cx="419100" cy="525463"/>
            <a:chOff x="0" y="2508250"/>
            <a:chExt cx="419100" cy="1841500"/>
          </a:xfrm>
          <a:solidFill>
            <a:schemeClr val="accent4">
              <a:lumMod val="75000"/>
            </a:schemeClr>
          </a:solidFill>
        </p:grpSpPr>
        <p:sp>
          <p:nvSpPr>
            <p:cNvPr id="10" name="矩形 9"/>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endParaRPr>
            </a:p>
          </p:txBody>
        </p:sp>
        <p:sp>
          <p:nvSpPr>
            <p:cNvPr id="11" name="矩形 10"/>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微软雅黑" panose="020B0503020204020204" pitchFamily="34" charset="-122"/>
                <a:ea typeface="微软雅黑" panose="020B0503020204020204" pitchFamily="34" charset="-122"/>
              </a:endParaRPr>
            </a:p>
          </p:txBody>
        </p:sp>
      </p:grpSp>
      <p:graphicFrame>
        <p:nvGraphicFramePr>
          <p:cNvPr id="13" name="表格 12"/>
          <p:cNvGraphicFramePr>
            <a:graphicFrameLocks noGrp="1"/>
          </p:cNvGraphicFramePr>
          <p:nvPr/>
        </p:nvGraphicFramePr>
        <p:xfrm>
          <a:off x="68578" y="856934"/>
          <a:ext cx="11963808" cy="5450724"/>
        </p:xfrm>
        <a:graphic>
          <a:graphicData uri="http://schemas.openxmlformats.org/drawingml/2006/table">
            <a:tbl>
              <a:tblPr/>
              <a:tblGrid>
                <a:gridCol w="975995">
                  <a:extLst>
                    <a:ext uri="{9D8B030D-6E8A-4147-A177-3AD203B41FA5}">
                      <a16:colId xmlns:a16="http://schemas.microsoft.com/office/drawing/2014/main" val="20000"/>
                    </a:ext>
                  </a:extLst>
                </a:gridCol>
                <a:gridCol w="845216">
                  <a:extLst>
                    <a:ext uri="{9D8B030D-6E8A-4147-A177-3AD203B41FA5}">
                      <a16:colId xmlns:a16="http://schemas.microsoft.com/office/drawing/2014/main" val="20001"/>
                    </a:ext>
                  </a:extLst>
                </a:gridCol>
                <a:gridCol w="845217">
                  <a:extLst>
                    <a:ext uri="{9D8B030D-6E8A-4147-A177-3AD203B41FA5}">
                      <a16:colId xmlns:a16="http://schemas.microsoft.com/office/drawing/2014/main" val="20002"/>
                    </a:ext>
                  </a:extLst>
                </a:gridCol>
                <a:gridCol w="845217">
                  <a:extLst>
                    <a:ext uri="{9D8B030D-6E8A-4147-A177-3AD203B41FA5}">
                      <a16:colId xmlns:a16="http://schemas.microsoft.com/office/drawing/2014/main" val="20003"/>
                    </a:ext>
                  </a:extLst>
                </a:gridCol>
                <a:gridCol w="845215">
                  <a:extLst>
                    <a:ext uri="{9D8B030D-6E8A-4147-A177-3AD203B41FA5}">
                      <a16:colId xmlns:a16="http://schemas.microsoft.com/office/drawing/2014/main" val="20004"/>
                    </a:ext>
                  </a:extLst>
                </a:gridCol>
                <a:gridCol w="845217">
                  <a:extLst>
                    <a:ext uri="{9D8B030D-6E8A-4147-A177-3AD203B41FA5}">
                      <a16:colId xmlns:a16="http://schemas.microsoft.com/office/drawing/2014/main" val="20005"/>
                    </a:ext>
                  </a:extLst>
                </a:gridCol>
                <a:gridCol w="845217">
                  <a:extLst>
                    <a:ext uri="{9D8B030D-6E8A-4147-A177-3AD203B41FA5}">
                      <a16:colId xmlns:a16="http://schemas.microsoft.com/office/drawing/2014/main" val="20006"/>
                    </a:ext>
                  </a:extLst>
                </a:gridCol>
                <a:gridCol w="845216">
                  <a:extLst>
                    <a:ext uri="{9D8B030D-6E8A-4147-A177-3AD203B41FA5}">
                      <a16:colId xmlns:a16="http://schemas.microsoft.com/office/drawing/2014/main" val="20007"/>
                    </a:ext>
                  </a:extLst>
                </a:gridCol>
                <a:gridCol w="845216">
                  <a:extLst>
                    <a:ext uri="{9D8B030D-6E8A-4147-A177-3AD203B41FA5}">
                      <a16:colId xmlns:a16="http://schemas.microsoft.com/office/drawing/2014/main" val="20008"/>
                    </a:ext>
                  </a:extLst>
                </a:gridCol>
                <a:gridCol w="845216">
                  <a:extLst>
                    <a:ext uri="{9D8B030D-6E8A-4147-A177-3AD203B41FA5}">
                      <a16:colId xmlns:a16="http://schemas.microsoft.com/office/drawing/2014/main" val="20009"/>
                    </a:ext>
                  </a:extLst>
                </a:gridCol>
                <a:gridCol w="845216">
                  <a:extLst>
                    <a:ext uri="{9D8B030D-6E8A-4147-A177-3AD203B41FA5}">
                      <a16:colId xmlns:a16="http://schemas.microsoft.com/office/drawing/2014/main" val="20010"/>
                    </a:ext>
                  </a:extLst>
                </a:gridCol>
                <a:gridCol w="845216">
                  <a:extLst>
                    <a:ext uri="{9D8B030D-6E8A-4147-A177-3AD203B41FA5}">
                      <a16:colId xmlns:a16="http://schemas.microsoft.com/office/drawing/2014/main" val="20011"/>
                    </a:ext>
                  </a:extLst>
                </a:gridCol>
                <a:gridCol w="845217">
                  <a:extLst>
                    <a:ext uri="{9D8B030D-6E8A-4147-A177-3AD203B41FA5}">
                      <a16:colId xmlns:a16="http://schemas.microsoft.com/office/drawing/2014/main" val="20012"/>
                    </a:ext>
                  </a:extLst>
                </a:gridCol>
                <a:gridCol w="845217">
                  <a:extLst>
                    <a:ext uri="{9D8B030D-6E8A-4147-A177-3AD203B41FA5}">
                      <a16:colId xmlns:a16="http://schemas.microsoft.com/office/drawing/2014/main" val="20013"/>
                    </a:ext>
                  </a:extLst>
                </a:gridCol>
              </a:tblGrid>
              <a:tr h="357531">
                <a:tc rowSpan="2">
                  <a:txBody>
                    <a:bodyPr/>
                    <a:lstStyle/>
                    <a:p>
                      <a:pPr algn="l" fontAlgn="ct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gridSpan="6">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2019</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gridSpan="7">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2020</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年</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413193">
                <a:tc vMerge="1">
                  <a:txBody>
                    <a:bodyPr/>
                    <a:lstStyle/>
                    <a:p>
                      <a:endParaRPr lang="zh-CN"/>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7</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8</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9</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10</a:t>
                      </a:r>
                      <a:r>
                        <a:rPr lang="zh-CN" altLang="en-US" sz="1800" b="1" i="0" u="none" strike="noStrike">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11</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12</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60000"/>
                        <a:lumOff val="40000"/>
                      </a:schemeClr>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1</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2</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buNone/>
                      </a:pPr>
                      <a:r>
                        <a:rPr lang="en-US" altLang="zh-CN" sz="1800" b="1" dirty="0">
                          <a:solidFill>
                            <a:schemeClr val="bg1"/>
                          </a:solidFill>
                          <a:effectLst/>
                          <a:latin typeface="微软雅黑" panose="020B0503020204020204" pitchFamily="34" charset="-122"/>
                          <a:ea typeface="微软雅黑" panose="020B0503020204020204" pitchFamily="34" charset="-122"/>
                          <a:sym typeface="+mn-ea"/>
                        </a:rPr>
                        <a:t>3</a:t>
                      </a:r>
                      <a:r>
                        <a:rPr lang="zh-CN" altLang="en-US" sz="1800" b="1" dirty="0">
                          <a:solidFill>
                            <a:schemeClr val="bg1"/>
                          </a:solidFill>
                          <a:effectLst/>
                          <a:latin typeface="微软雅黑" panose="020B0503020204020204" pitchFamily="34" charset="-122"/>
                          <a:ea typeface="微软雅黑" panose="020B0503020204020204" pitchFamily="34" charset="-122"/>
                          <a:sym typeface="+mn-ea"/>
                        </a:rPr>
                        <a:t>月</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buNone/>
                      </a:pPr>
                      <a:r>
                        <a:rPr lang="en-US" altLang="zh-CN" sz="1800" b="1" dirty="0">
                          <a:solidFill>
                            <a:schemeClr val="bg1"/>
                          </a:solidFill>
                          <a:effectLst/>
                          <a:latin typeface="微软雅黑" panose="020B0503020204020204" pitchFamily="34" charset="-122"/>
                          <a:ea typeface="微软雅黑" panose="020B0503020204020204" pitchFamily="34" charset="-122"/>
                          <a:sym typeface="+mn-ea"/>
                        </a:rPr>
                        <a:t>4</a:t>
                      </a:r>
                      <a:r>
                        <a:rPr lang="zh-CN" altLang="en-US" sz="1800" b="1" dirty="0">
                          <a:solidFill>
                            <a:schemeClr val="bg1"/>
                          </a:solidFill>
                          <a:effectLst/>
                          <a:latin typeface="微软雅黑" panose="020B0503020204020204" pitchFamily="34" charset="-122"/>
                          <a:ea typeface="微软雅黑" panose="020B0503020204020204" pitchFamily="34" charset="-122"/>
                          <a:sym typeface="+mn-ea"/>
                        </a:rPr>
                        <a:t>月</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buNone/>
                      </a:pPr>
                      <a:r>
                        <a:rPr lang="en-US" altLang="zh-CN" sz="1800" b="1" dirty="0">
                          <a:solidFill>
                            <a:schemeClr val="bg1"/>
                          </a:solidFill>
                          <a:effectLst/>
                          <a:latin typeface="微软雅黑" panose="020B0503020204020204" pitchFamily="34" charset="-122"/>
                          <a:ea typeface="微软雅黑" panose="020B0503020204020204" pitchFamily="34" charset="-122"/>
                          <a:sym typeface="+mn-ea"/>
                        </a:rPr>
                        <a:t>5</a:t>
                      </a:r>
                      <a:r>
                        <a:rPr lang="zh-CN" altLang="en-US" sz="1800" b="1" dirty="0">
                          <a:solidFill>
                            <a:schemeClr val="bg1"/>
                          </a:solidFill>
                          <a:effectLst/>
                          <a:latin typeface="微软雅黑" panose="020B0503020204020204" pitchFamily="34" charset="-122"/>
                          <a:ea typeface="微软雅黑" panose="020B0503020204020204" pitchFamily="34" charset="-122"/>
                          <a:sym typeface="+mn-ea"/>
                        </a:rPr>
                        <a:t>月</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buNone/>
                      </a:pP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6</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altLang="zh-CN" sz="1800" b="1" i="0" u="none" strike="noStrike" dirty="0">
                          <a:solidFill>
                            <a:schemeClr val="bg1"/>
                          </a:solidFill>
                          <a:effectLst/>
                          <a:latin typeface="微软雅黑" panose="020B0503020204020204" pitchFamily="34" charset="-122"/>
                          <a:ea typeface="微软雅黑" panose="020B0503020204020204" pitchFamily="34" charset="-122"/>
                        </a:rPr>
                        <a:t>7</a:t>
                      </a:r>
                      <a:r>
                        <a:rPr lang="zh-CN" altLang="en-US" sz="1800" b="1" i="0" u="none" strike="noStrike" dirty="0">
                          <a:solidFill>
                            <a:schemeClr val="bg1"/>
                          </a:solidFill>
                          <a:effectLst/>
                          <a:latin typeface="微软雅黑" panose="020B0503020204020204" pitchFamily="34" charset="-122"/>
                          <a:ea typeface="微软雅黑" panose="020B0503020204020204" pitchFamily="34" charset="-122"/>
                        </a:rPr>
                        <a:t>月</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936000">
                <a:tc>
                  <a:txBody>
                    <a:bodyPr/>
                    <a:lstStyle/>
                    <a:p>
                      <a:pPr algn="ctr" fontAlgn="ctr">
                        <a:buNone/>
                      </a:pP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原生K8S集群云上投产</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936000">
                <a:tc>
                  <a:txBody>
                    <a:bodyPr/>
                    <a:lstStyle/>
                    <a:p>
                      <a:pPr algn="ctr" fontAlgn="ct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CaaS</a:t>
                      </a: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平台云上投产</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tc>
                  <a:txBody>
                    <a:bodyPr/>
                    <a:lstStyle/>
                    <a:p>
                      <a:pPr algn="l" fontAlgn="ctr"/>
                      <a:r>
                        <a:rPr lang="zh-CN" altLang="en-US" sz="16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936000">
                <a:tc>
                  <a:txBody>
                    <a:bodyPr/>
                    <a:lstStyle/>
                    <a:p>
                      <a:pPr algn="ctr"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容器集群</a:t>
                      </a:r>
                      <a:r>
                        <a:rPr lang="en-US" altLang="zh-CN" sz="1600" b="1" i="0" u="none" strike="noStrike" dirty="0">
                          <a:solidFill>
                            <a:srgbClr val="000000"/>
                          </a:solidFill>
                          <a:effectLst/>
                          <a:latin typeface="微软雅黑" panose="020B0503020204020204" pitchFamily="34" charset="-122"/>
                          <a:ea typeface="微软雅黑" panose="020B0503020204020204" pitchFamily="34" charset="-122"/>
                        </a:rPr>
                        <a:t>PaaS</a:t>
                      </a: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服务投产</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936000">
                <a:tc>
                  <a:txBody>
                    <a:bodyPr/>
                    <a:lstStyle/>
                    <a:p>
                      <a:pPr algn="ctr" fontAlgn="ct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对接云管平台</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l" fontAlgn="ct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5"/>
                  </a:ext>
                </a:extLst>
              </a:tr>
              <a:tr h="936000">
                <a:tc>
                  <a:txBody>
                    <a:bodyPr/>
                    <a:lstStyle/>
                    <a:p>
                      <a:pPr algn="ctr" fontAlgn="ctr">
                        <a:buNone/>
                      </a:pPr>
                      <a:r>
                        <a:rPr lang="zh-CN" altLang="en-US" sz="1600" b="1" i="0" u="none" strike="noStrike" dirty="0">
                          <a:solidFill>
                            <a:srgbClr val="000000"/>
                          </a:solidFill>
                          <a:effectLst/>
                          <a:latin typeface="微软雅黑" panose="020B0503020204020204" pitchFamily="34" charset="-122"/>
                          <a:ea typeface="微软雅黑" panose="020B0503020204020204" pitchFamily="34" charset="-122"/>
                        </a:rPr>
                        <a:t>容器项目组三期立项工作</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tc>
                  <a:txBody>
                    <a:bodyPr/>
                    <a:lstStyle/>
                    <a:p>
                      <a:pPr algn="l" fontAlgn="ctr">
                        <a:buNone/>
                      </a:pPr>
                      <a:endParaRPr lang="zh-CN" altLang="en-US" sz="16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5E6EF"/>
                    </a:solidFill>
                  </a:tcPr>
                </a:tc>
                <a:extLst>
                  <a:ext uri="{0D108BD9-81ED-4DB2-BD59-A6C34878D82A}">
                    <a16:rowId xmlns:a16="http://schemas.microsoft.com/office/drawing/2014/main" val="10006"/>
                  </a:ext>
                </a:extLst>
              </a:tr>
            </a:tbl>
          </a:graphicData>
        </a:graphic>
      </p:graphicFrame>
      <p:sp>
        <p:nvSpPr>
          <p:cNvPr id="26" name="矩形 25"/>
          <p:cNvSpPr/>
          <p:nvPr/>
        </p:nvSpPr>
        <p:spPr>
          <a:xfrm>
            <a:off x="3371850" y="1762760"/>
            <a:ext cx="1478280" cy="610235"/>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1400" dirty="0">
                <a:latin typeface="微软雅黑" panose="020B0503020204020204" pitchFamily="34" charset="-122"/>
                <a:ea typeface="微软雅黑" panose="020B0503020204020204" pitchFamily="34" charset="-122"/>
              </a:rPr>
              <a:t>10</a:t>
            </a:r>
            <a:r>
              <a:rPr kumimoji="1" lang="zh-CN" altLang="en-US" sz="1400" dirty="0">
                <a:latin typeface="微软雅黑" panose="020B0503020204020204" pitchFamily="34" charset="-122"/>
                <a:ea typeface="微软雅黑" panose="020B0503020204020204" pitchFamily="34" charset="-122"/>
              </a:rPr>
              <a:t>月中完成原生</a:t>
            </a:r>
            <a:r>
              <a:rPr kumimoji="1" lang="en-US" altLang="zh-CN" sz="1400" dirty="0">
                <a:latin typeface="微软雅黑" panose="020B0503020204020204" pitchFamily="34" charset="-122"/>
                <a:ea typeface="微软雅黑" panose="020B0503020204020204" pitchFamily="34" charset="-122"/>
              </a:rPr>
              <a:t>K8S</a:t>
            </a:r>
            <a:r>
              <a:rPr kumimoji="1" lang="zh-CN" altLang="en-US" sz="1400" dirty="0">
                <a:latin typeface="微软雅黑" panose="020B0503020204020204" pitchFamily="34" charset="-122"/>
                <a:ea typeface="微软雅黑" panose="020B0503020204020204" pitchFamily="34" charset="-122"/>
              </a:rPr>
              <a:t>集群生产环境投产（数字人）</a:t>
            </a:r>
          </a:p>
        </p:txBody>
      </p:sp>
      <p:cxnSp>
        <p:nvCxnSpPr>
          <p:cNvPr id="22" name="直接连接符 21"/>
          <p:cNvCxnSpPr/>
          <p:nvPr/>
        </p:nvCxnSpPr>
        <p:spPr>
          <a:xfrm>
            <a:off x="2778760" y="381000"/>
            <a:ext cx="0" cy="5756971"/>
          </a:xfrm>
          <a:prstGeom prst="line">
            <a:avLst/>
          </a:prstGeom>
          <a:ln w="19050" cmpd="sng">
            <a:solidFill>
              <a:schemeClr val="accent2"/>
            </a:solidFill>
          </a:ln>
        </p:spPr>
        <p:style>
          <a:lnRef idx="2">
            <a:schemeClr val="accent1"/>
          </a:lnRef>
          <a:fillRef idx="0">
            <a:schemeClr val="accent1"/>
          </a:fillRef>
          <a:effectRef idx="1">
            <a:schemeClr val="accent1"/>
          </a:effectRef>
          <a:fontRef idx="minor">
            <a:schemeClr val="tx1"/>
          </a:fontRef>
        </p:style>
      </p:cxnSp>
      <p:sp>
        <p:nvSpPr>
          <p:cNvPr id="24" name="矩形标注 23"/>
          <p:cNvSpPr/>
          <p:nvPr/>
        </p:nvSpPr>
        <p:spPr>
          <a:xfrm>
            <a:off x="2853690" y="380206"/>
            <a:ext cx="619760" cy="262732"/>
          </a:xfrm>
          <a:prstGeom prst="wedgeRectCallout">
            <a:avLst>
              <a:gd name="adj1" fmla="val -57581"/>
              <a:gd name="adj2" fmla="val 88791"/>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600" dirty="0">
                <a:latin typeface="微软雅黑" panose="020B0503020204020204" pitchFamily="34" charset="-122"/>
                <a:ea typeface="微软雅黑" panose="020B0503020204020204" pitchFamily="34" charset="-122"/>
              </a:rPr>
              <a:t>当前</a:t>
            </a:r>
          </a:p>
        </p:txBody>
      </p:sp>
      <p:sp>
        <p:nvSpPr>
          <p:cNvPr id="14" name="五角星 13"/>
          <p:cNvSpPr/>
          <p:nvPr/>
        </p:nvSpPr>
        <p:spPr>
          <a:xfrm>
            <a:off x="3921760" y="1493520"/>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27" name="矩形 26"/>
          <p:cNvSpPr/>
          <p:nvPr/>
        </p:nvSpPr>
        <p:spPr>
          <a:xfrm>
            <a:off x="5221605" y="2575560"/>
            <a:ext cx="930910" cy="817245"/>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1400" dirty="0">
                <a:latin typeface="微软雅黑" panose="020B0503020204020204" pitchFamily="34" charset="-122"/>
                <a:ea typeface="微软雅黑" panose="020B0503020204020204" pitchFamily="34" charset="-122"/>
              </a:rPr>
              <a:t>12</a:t>
            </a:r>
            <a:r>
              <a:rPr kumimoji="1" lang="zh-CN" altLang="en-US" sz="1400" dirty="0">
                <a:latin typeface="微软雅黑" panose="020B0503020204020204" pitchFamily="34" charset="-122"/>
                <a:ea typeface="微软雅黑" panose="020B0503020204020204" pitchFamily="34" charset="-122"/>
              </a:rPr>
              <a:t>月底完成</a:t>
            </a:r>
            <a:r>
              <a:rPr kumimoji="1" lang="en-US" sz="1400" dirty="0">
                <a:latin typeface="微软雅黑" panose="020B0503020204020204" pitchFamily="34" charset="-122"/>
                <a:ea typeface="微软雅黑" panose="020B0503020204020204" pitchFamily="34" charset="-122"/>
              </a:rPr>
              <a:t>CaaS</a:t>
            </a:r>
            <a:r>
              <a:rPr kumimoji="1" lang="zh-CN" altLang="en-US" sz="1400" dirty="0">
                <a:latin typeface="微软雅黑" panose="020B0503020204020204" pitchFamily="34" charset="-122"/>
                <a:ea typeface="微软雅黑" panose="020B0503020204020204" pitchFamily="34" charset="-122"/>
              </a:rPr>
              <a:t>平台在云上投产</a:t>
            </a:r>
          </a:p>
        </p:txBody>
      </p:sp>
      <p:sp>
        <p:nvSpPr>
          <p:cNvPr id="28" name="五角星 27"/>
          <p:cNvSpPr/>
          <p:nvPr/>
        </p:nvSpPr>
        <p:spPr>
          <a:xfrm>
            <a:off x="4523740" y="3498215"/>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34" name="矩形 33"/>
          <p:cNvSpPr/>
          <p:nvPr/>
        </p:nvSpPr>
        <p:spPr>
          <a:xfrm>
            <a:off x="10430510" y="3924300"/>
            <a:ext cx="1300480" cy="1099185"/>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sz="1400" dirty="0">
                <a:latin typeface="微软雅黑" panose="020B0503020204020204" pitchFamily="34" charset="-122"/>
                <a:ea typeface="微软雅黑" panose="020B0503020204020204" pitchFamily="34" charset="-122"/>
              </a:rPr>
              <a:t>6</a:t>
            </a:r>
            <a:r>
              <a:rPr kumimoji="1" lang="zh-CN" altLang="en-US" sz="1400" dirty="0">
                <a:latin typeface="微软雅黑" panose="020B0503020204020204" pitchFamily="34" charset="-122"/>
                <a:ea typeface="微软雅黑" panose="020B0503020204020204" pitchFamily="34" charset="-122"/>
              </a:rPr>
              <a:t>月初完成容器集群</a:t>
            </a:r>
            <a:r>
              <a:rPr kumimoji="1" lang="en-US" altLang="zh-CN" sz="1400" dirty="0">
                <a:latin typeface="微软雅黑" panose="020B0503020204020204" pitchFamily="34" charset="-122"/>
                <a:ea typeface="微软雅黑" panose="020B0503020204020204" pitchFamily="34" charset="-122"/>
              </a:rPr>
              <a:t>PaaS</a:t>
            </a:r>
            <a:r>
              <a:rPr kumimoji="1" lang="zh-CN" altLang="en-US" sz="1400" dirty="0">
                <a:latin typeface="微软雅黑" panose="020B0503020204020204" pitchFamily="34" charset="-122"/>
                <a:ea typeface="微软雅黑" panose="020B0503020204020204" pitchFamily="34" charset="-122"/>
              </a:rPr>
              <a:t>服务和云管对接工作完成投产</a:t>
            </a:r>
          </a:p>
        </p:txBody>
      </p:sp>
      <p:sp>
        <p:nvSpPr>
          <p:cNvPr id="35" name="五角星 34"/>
          <p:cNvSpPr/>
          <p:nvPr/>
        </p:nvSpPr>
        <p:spPr>
          <a:xfrm>
            <a:off x="5529580" y="2271395"/>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36" name="矩形 35"/>
          <p:cNvSpPr/>
          <p:nvPr/>
        </p:nvSpPr>
        <p:spPr>
          <a:xfrm>
            <a:off x="3785235" y="3803015"/>
            <a:ext cx="1791335" cy="1341120"/>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en-US" altLang="zh-CN" sz="1400" dirty="0">
                <a:latin typeface="微软雅黑" panose="020B0503020204020204" pitchFamily="34" charset="-122"/>
                <a:ea typeface="微软雅黑" panose="020B0503020204020204" pitchFamily="34" charset="-122"/>
              </a:rPr>
              <a:t>9</a:t>
            </a:r>
            <a:r>
              <a:rPr kumimoji="1" lang="zh-CN" altLang="en-US" sz="1400" dirty="0">
                <a:latin typeface="微软雅黑" panose="020B0503020204020204" pitchFamily="34" charset="-122"/>
                <a:ea typeface="微软雅黑" panose="020B0503020204020204" pitchFamily="34" charset="-122"/>
              </a:rPr>
              <a:t>月中进行</a:t>
            </a:r>
            <a:r>
              <a:rPr kumimoji="1" lang="en-US" altLang="zh-CN" sz="1400" dirty="0">
                <a:latin typeface="微软雅黑" panose="020B0503020204020204" pitchFamily="34" charset="-122"/>
                <a:ea typeface="微软雅黑" panose="020B0503020204020204" pitchFamily="34" charset="-122"/>
              </a:rPr>
              <a:t>PaaS</a:t>
            </a:r>
            <a:r>
              <a:rPr kumimoji="1" lang="zh-CN" altLang="en-US" sz="1400" dirty="0">
                <a:latin typeface="微软雅黑" panose="020B0503020204020204" pitchFamily="34" charset="-122"/>
                <a:ea typeface="微软雅黑" panose="020B0503020204020204" pitchFamily="34" charset="-122"/>
              </a:rPr>
              <a:t>服务的产品设计了解，计划</a:t>
            </a:r>
            <a:r>
              <a:rPr kumimoji="1" lang="en-US" altLang="zh-CN" sz="1400" dirty="0">
                <a:latin typeface="微软雅黑" panose="020B0503020204020204" pitchFamily="34" charset="-122"/>
                <a:ea typeface="微软雅黑" panose="020B0503020204020204" pitchFamily="34" charset="-122"/>
              </a:rPr>
              <a:t>11</a:t>
            </a:r>
            <a:r>
              <a:rPr kumimoji="1" lang="zh-CN" altLang="en-US" sz="1400" dirty="0">
                <a:latin typeface="微软雅黑" panose="020B0503020204020204" pitchFamily="34" charset="-122"/>
                <a:ea typeface="微软雅黑" panose="020B0503020204020204" pitchFamily="34" charset="-122"/>
              </a:rPr>
              <a:t>月底前完成产品及架构设计（包括对接云管）</a:t>
            </a:r>
          </a:p>
        </p:txBody>
      </p:sp>
      <p:sp>
        <p:nvSpPr>
          <p:cNvPr id="42" name="矩形 41"/>
          <p:cNvSpPr/>
          <p:nvPr/>
        </p:nvSpPr>
        <p:spPr>
          <a:xfrm>
            <a:off x="1938020" y="5502275"/>
            <a:ext cx="750570" cy="711200"/>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en-US" altLang="zh-CN" sz="1400" dirty="0">
                <a:latin typeface="微软雅黑" panose="020B0503020204020204" pitchFamily="34" charset="-122"/>
                <a:ea typeface="微软雅黑" panose="020B0503020204020204" pitchFamily="34" charset="-122"/>
              </a:rPr>
              <a:t>8/26</a:t>
            </a:r>
            <a:r>
              <a:rPr kumimoji="1" lang="zh-CN" altLang="en-US" sz="1400" dirty="0">
                <a:latin typeface="微软雅黑" panose="020B0503020204020204" pitchFamily="34" charset="-122"/>
                <a:ea typeface="微软雅黑" panose="020B0503020204020204" pitchFamily="34" charset="-122"/>
              </a:rPr>
              <a:t>上立项评审会</a:t>
            </a:r>
            <a:endParaRPr kumimoji="1" lang="en-US" altLang="zh-CN" sz="1400" dirty="0">
              <a:latin typeface="微软雅黑" panose="020B0503020204020204" pitchFamily="34" charset="-122"/>
              <a:ea typeface="微软雅黑" panose="020B0503020204020204" pitchFamily="34" charset="-122"/>
            </a:endParaRPr>
          </a:p>
        </p:txBody>
      </p:sp>
      <p:sp>
        <p:nvSpPr>
          <p:cNvPr id="43" name="五角星 42"/>
          <p:cNvSpPr/>
          <p:nvPr/>
        </p:nvSpPr>
        <p:spPr>
          <a:xfrm>
            <a:off x="2155825" y="5197538"/>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2" name="矩形 1"/>
          <p:cNvSpPr/>
          <p:nvPr/>
        </p:nvSpPr>
        <p:spPr>
          <a:xfrm>
            <a:off x="6152515" y="3614420"/>
            <a:ext cx="765810" cy="655320"/>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en-US" sz="1400" dirty="0">
                <a:latin typeface="微软雅黑" panose="020B0503020204020204" pitchFamily="34" charset="-122"/>
                <a:ea typeface="微软雅黑" panose="020B0503020204020204" pitchFamily="34" charset="-122"/>
              </a:rPr>
              <a:t>1</a:t>
            </a:r>
            <a:r>
              <a:rPr kumimoji="1" lang="zh-CN" altLang="en-US" sz="1400" dirty="0">
                <a:latin typeface="微软雅黑" panose="020B0503020204020204" pitchFamily="34" charset="-122"/>
                <a:ea typeface="微软雅黑" panose="020B0503020204020204" pitchFamily="34" charset="-122"/>
              </a:rPr>
              <a:t>月启动开发工作</a:t>
            </a:r>
          </a:p>
        </p:txBody>
      </p:sp>
      <p:sp>
        <p:nvSpPr>
          <p:cNvPr id="4" name="五角星 3"/>
          <p:cNvSpPr/>
          <p:nvPr/>
        </p:nvSpPr>
        <p:spPr>
          <a:xfrm>
            <a:off x="6377940" y="3309620"/>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6" name="矩形 5"/>
          <p:cNvSpPr/>
          <p:nvPr/>
        </p:nvSpPr>
        <p:spPr>
          <a:xfrm>
            <a:off x="7011035" y="4491990"/>
            <a:ext cx="765810" cy="655320"/>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en-US" sz="1400" dirty="0">
                <a:latin typeface="微软雅黑" panose="020B0503020204020204" pitchFamily="34" charset="-122"/>
                <a:ea typeface="微软雅黑" panose="020B0503020204020204" pitchFamily="34" charset="-122"/>
              </a:rPr>
              <a:t>2</a:t>
            </a:r>
            <a:r>
              <a:rPr kumimoji="1" lang="zh-CN" altLang="en-US" sz="1400" dirty="0">
                <a:latin typeface="微软雅黑" panose="020B0503020204020204" pitchFamily="34" charset="-122"/>
                <a:ea typeface="微软雅黑" panose="020B0503020204020204" pitchFamily="34" charset="-122"/>
              </a:rPr>
              <a:t>月启动开发工作</a:t>
            </a:r>
          </a:p>
        </p:txBody>
      </p:sp>
      <p:sp>
        <p:nvSpPr>
          <p:cNvPr id="7" name="五角星 6"/>
          <p:cNvSpPr/>
          <p:nvPr/>
        </p:nvSpPr>
        <p:spPr>
          <a:xfrm>
            <a:off x="7236460" y="4187190"/>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12" name="五角星 11"/>
          <p:cNvSpPr/>
          <p:nvPr/>
        </p:nvSpPr>
        <p:spPr>
          <a:xfrm>
            <a:off x="11027410" y="3619500"/>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15" name="矩形 14"/>
          <p:cNvSpPr/>
          <p:nvPr/>
        </p:nvSpPr>
        <p:spPr>
          <a:xfrm>
            <a:off x="2880995" y="5537835"/>
            <a:ext cx="645795" cy="676275"/>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r>
              <a:rPr kumimoji="1" lang="en-US" sz="1400" dirty="0">
                <a:latin typeface="微软雅黑" panose="020B0503020204020204" pitchFamily="34" charset="-122"/>
                <a:ea typeface="微软雅黑" panose="020B0503020204020204" pitchFamily="34" charset="-122"/>
              </a:rPr>
              <a:t>9</a:t>
            </a:r>
            <a:r>
              <a:rPr kumimoji="1" lang="zh-CN" altLang="en-US" sz="1400" dirty="0">
                <a:latin typeface="微软雅黑" panose="020B0503020204020204" pitchFamily="34" charset="-122"/>
                <a:ea typeface="微软雅黑" panose="020B0503020204020204" pitchFamily="34" charset="-122"/>
              </a:rPr>
              <a:t>月底上采审会</a:t>
            </a:r>
          </a:p>
        </p:txBody>
      </p:sp>
      <p:sp>
        <p:nvSpPr>
          <p:cNvPr id="16" name="五角星 15"/>
          <p:cNvSpPr/>
          <p:nvPr/>
        </p:nvSpPr>
        <p:spPr>
          <a:xfrm>
            <a:off x="3046730" y="5233035"/>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5" name="矩形 4"/>
          <p:cNvSpPr/>
          <p:nvPr/>
        </p:nvSpPr>
        <p:spPr>
          <a:xfrm>
            <a:off x="2004060" y="1762760"/>
            <a:ext cx="640080" cy="610235"/>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400" dirty="0">
                <a:latin typeface="微软雅黑" panose="020B0503020204020204" pitchFamily="34" charset="-122"/>
                <a:ea typeface="微软雅黑" panose="020B0503020204020204" pitchFamily="34" charset="-122"/>
              </a:rPr>
              <a:t>网络方案确定</a:t>
            </a:r>
          </a:p>
        </p:txBody>
      </p:sp>
      <p:sp>
        <p:nvSpPr>
          <p:cNvPr id="17" name="矩形 16"/>
          <p:cNvSpPr/>
          <p:nvPr/>
        </p:nvSpPr>
        <p:spPr>
          <a:xfrm>
            <a:off x="3473450" y="2576195"/>
            <a:ext cx="1050290" cy="816610"/>
          </a:xfrm>
          <a:prstGeom prst="rect">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en-US" altLang="zh-CN" sz="1400" dirty="0">
                <a:latin typeface="微软雅黑" panose="020B0503020204020204" pitchFamily="34" charset="-122"/>
                <a:ea typeface="微软雅黑" panose="020B0503020204020204" pitchFamily="34" charset="-122"/>
              </a:rPr>
              <a:t>10</a:t>
            </a:r>
            <a:r>
              <a:rPr kumimoji="1" lang="zh-CN" altLang="en-US" sz="1400" dirty="0">
                <a:latin typeface="微软雅黑" panose="020B0503020204020204" pitchFamily="34" charset="-122"/>
                <a:ea typeface="微软雅黑" panose="020B0503020204020204" pitchFamily="34" charset="-122"/>
              </a:rPr>
              <a:t>月中进行多租户网络规划</a:t>
            </a:r>
            <a:r>
              <a:rPr kumimoji="1" lang="zh-CN" altLang="en-US" sz="1400" dirty="0">
                <a:latin typeface="微软雅黑" panose="020B0503020204020204" pitchFamily="34" charset="-122"/>
                <a:ea typeface="微软雅黑" panose="020B0503020204020204" pitchFamily="34" charset="-122"/>
                <a:sym typeface="+mn-ea"/>
              </a:rPr>
              <a:t>汇报</a:t>
            </a:r>
            <a:endParaRPr kumimoji="1" lang="zh-CN" altLang="en-US" sz="1400" dirty="0">
              <a:latin typeface="微软雅黑" panose="020B0503020204020204" pitchFamily="34" charset="-122"/>
              <a:ea typeface="微软雅黑" panose="020B0503020204020204" pitchFamily="34" charset="-122"/>
            </a:endParaRPr>
          </a:p>
        </p:txBody>
      </p:sp>
      <p:sp>
        <p:nvSpPr>
          <p:cNvPr id="18" name="五角星 17"/>
          <p:cNvSpPr/>
          <p:nvPr/>
        </p:nvSpPr>
        <p:spPr>
          <a:xfrm>
            <a:off x="3841115" y="2271395"/>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19" name="五角星 18"/>
          <p:cNvSpPr/>
          <p:nvPr/>
        </p:nvSpPr>
        <p:spPr>
          <a:xfrm>
            <a:off x="2155825" y="1457960"/>
            <a:ext cx="314960" cy="304800"/>
          </a:xfrm>
          <a:prstGeom prst="star5">
            <a:avLst/>
          </a:prstGeom>
          <a:solidFill>
            <a:srgbClr val="00B050"/>
          </a:solidFill>
          <a:ln>
            <a:no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kumimoji="1" lang="zh-CN" altLang="en-US">
              <a:solidFill>
                <a:srgbClr val="FFFF00"/>
              </a:solidFill>
            </a:endParaRPr>
          </a:p>
        </p:txBody>
      </p:sp>
      <p:sp>
        <p:nvSpPr>
          <p:cNvPr id="20" name="矩形标注 19"/>
          <p:cNvSpPr/>
          <p:nvPr/>
        </p:nvSpPr>
        <p:spPr>
          <a:xfrm>
            <a:off x="4838700" y="285750"/>
            <a:ext cx="737870" cy="755015"/>
          </a:xfrm>
          <a:prstGeom prst="wedgeRectCallout">
            <a:avLst>
              <a:gd name="adj1" fmla="val -69159"/>
              <a:gd name="adj2" fmla="val 64297"/>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600" b="1" dirty="0">
                <a:solidFill>
                  <a:srgbClr val="FF0000"/>
                </a:solidFill>
                <a:latin typeface="微软雅黑" panose="020B0503020204020204" pitchFamily="34" charset="-122"/>
                <a:ea typeface="微软雅黑" panose="020B0503020204020204" pitchFamily="34" charset="-122"/>
              </a:rPr>
              <a:t>调研规划</a:t>
            </a:r>
          </a:p>
          <a:p>
            <a:pPr algn="ctr"/>
            <a:r>
              <a:rPr kumimoji="1" lang="zh-CN" altLang="en-US" sz="1600" b="1" dirty="0">
                <a:solidFill>
                  <a:srgbClr val="FF0000"/>
                </a:solidFill>
                <a:latin typeface="微软雅黑" panose="020B0503020204020204" pitchFamily="34" charset="-122"/>
                <a:ea typeface="微软雅黑" panose="020B0503020204020204" pitchFamily="34" charset="-122"/>
              </a:rPr>
              <a:t>方案</a:t>
            </a:r>
          </a:p>
        </p:txBody>
      </p:sp>
      <p:sp>
        <p:nvSpPr>
          <p:cNvPr id="21" name="矩形标注 20"/>
          <p:cNvSpPr/>
          <p:nvPr/>
        </p:nvSpPr>
        <p:spPr>
          <a:xfrm>
            <a:off x="9959975" y="285750"/>
            <a:ext cx="737870" cy="755015"/>
          </a:xfrm>
          <a:prstGeom prst="wedgeRectCallout">
            <a:avLst>
              <a:gd name="adj1" fmla="val -69159"/>
              <a:gd name="adj2" fmla="val 64297"/>
            </a:avLst>
          </a:prstGeom>
          <a:solidFill>
            <a:srgbClr val="E5E6EF"/>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600" b="1" dirty="0">
                <a:solidFill>
                  <a:srgbClr val="FF0000"/>
                </a:solidFill>
                <a:latin typeface="微软雅黑" panose="020B0503020204020204" pitchFamily="34" charset="-122"/>
                <a:ea typeface="微软雅黑" panose="020B0503020204020204" pitchFamily="34" charset="-122"/>
              </a:rPr>
              <a:t>开发测试</a:t>
            </a:r>
          </a:p>
          <a:p>
            <a:pPr algn="ctr"/>
            <a:r>
              <a:rPr kumimoji="1" lang="zh-CN" altLang="en-US" sz="1600" b="1" dirty="0">
                <a:solidFill>
                  <a:srgbClr val="FF0000"/>
                </a:solidFill>
                <a:latin typeface="微软雅黑" panose="020B0503020204020204" pitchFamily="34" charset="-122"/>
                <a:ea typeface="微软雅黑" panose="020B0503020204020204" pitchFamily="34" charset="-122"/>
              </a:rPr>
              <a:t>交付</a:t>
            </a:r>
          </a:p>
        </p:txBody>
      </p:sp>
      <p:cxnSp>
        <p:nvCxnSpPr>
          <p:cNvPr id="23" name="直接连接符 22"/>
          <p:cNvCxnSpPr/>
          <p:nvPr/>
        </p:nvCxnSpPr>
        <p:spPr>
          <a:xfrm>
            <a:off x="4079240" y="380365"/>
            <a:ext cx="0" cy="5756971"/>
          </a:xfrm>
          <a:prstGeom prst="line">
            <a:avLst/>
          </a:prstGeom>
          <a:ln w="19050" cmpd="sng">
            <a:solidFill>
              <a:schemeClr val="accent2"/>
            </a:solidFill>
            <a:prstDash val="dashDot"/>
          </a:ln>
        </p:spPr>
        <p:style>
          <a:lnRef idx="2">
            <a:schemeClr val="accent1"/>
          </a:lnRef>
          <a:fillRef idx="0">
            <a:schemeClr val="accent1"/>
          </a:fillRef>
          <a:effectRef idx="1">
            <a:schemeClr val="accent1"/>
          </a:effectRef>
          <a:fontRef idx="minor">
            <a:schemeClr val="tx1"/>
          </a:fontRef>
        </p:style>
      </p:cxnSp>
      <p:cxnSp>
        <p:nvCxnSpPr>
          <p:cNvPr id="25" name="直接连接符 24"/>
          <p:cNvCxnSpPr/>
          <p:nvPr/>
        </p:nvCxnSpPr>
        <p:spPr>
          <a:xfrm>
            <a:off x="6050280" y="381000"/>
            <a:ext cx="0" cy="5756971"/>
          </a:xfrm>
          <a:prstGeom prst="line">
            <a:avLst/>
          </a:prstGeom>
          <a:ln w="19050" cmpd="sng">
            <a:solidFill>
              <a:schemeClr val="accent2"/>
            </a:solidFill>
            <a:prstDash val="dashDot"/>
          </a:ln>
        </p:spPr>
        <p:style>
          <a:lnRef idx="2">
            <a:schemeClr val="accent1"/>
          </a:lnRef>
          <a:fillRef idx="0">
            <a:schemeClr val="accent1"/>
          </a:fillRef>
          <a:effectRef idx="1">
            <a:schemeClr val="accent1"/>
          </a:effectRef>
          <a:fontRef idx="minor">
            <a:schemeClr val="tx1"/>
          </a:fontRef>
        </p:style>
      </p:cxnSp>
      <p:cxnSp>
        <p:nvCxnSpPr>
          <p:cNvPr id="29" name="直接连接符 28"/>
          <p:cNvCxnSpPr/>
          <p:nvPr/>
        </p:nvCxnSpPr>
        <p:spPr>
          <a:xfrm>
            <a:off x="11342370" y="380365"/>
            <a:ext cx="0" cy="5756971"/>
          </a:xfrm>
          <a:prstGeom prst="line">
            <a:avLst/>
          </a:prstGeom>
          <a:ln w="19050" cmpd="sng">
            <a:solidFill>
              <a:schemeClr val="accent2"/>
            </a:solidFill>
            <a:prstDash val="dashDot"/>
          </a:ln>
        </p:spPr>
        <p:style>
          <a:lnRef idx="2">
            <a:schemeClr val="accent1"/>
          </a:lnRef>
          <a:fillRef idx="0">
            <a:schemeClr val="accent1"/>
          </a:fillRef>
          <a:effectRef idx="1">
            <a:schemeClr val="accent1"/>
          </a:effectRef>
          <a:fontRef idx="minor">
            <a:schemeClr val="tx1"/>
          </a:fontRef>
        </p:style>
      </p:cxnSp>
      <p:sp>
        <p:nvSpPr>
          <p:cNvPr id="30" name="矩形标注 29"/>
          <p:cNvSpPr/>
          <p:nvPr/>
        </p:nvSpPr>
        <p:spPr>
          <a:xfrm>
            <a:off x="3526790" y="53340"/>
            <a:ext cx="860425" cy="262890"/>
          </a:xfrm>
          <a:prstGeom prst="wedgeRectCallout">
            <a:avLst>
              <a:gd name="adj1" fmla="val 15608"/>
              <a:gd name="adj2" fmla="val 109420"/>
            </a:avLst>
          </a:prstGeom>
          <a:solidFill>
            <a:srgbClr val="FFFF00"/>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600" dirty="0">
                <a:latin typeface="微软雅黑" panose="020B0503020204020204" pitchFamily="34" charset="-122"/>
                <a:ea typeface="微软雅黑" panose="020B0503020204020204" pitchFamily="34" charset="-122"/>
              </a:rPr>
              <a:t>一批次</a:t>
            </a:r>
          </a:p>
        </p:txBody>
      </p:sp>
      <p:sp>
        <p:nvSpPr>
          <p:cNvPr id="31" name="矩形标注 30"/>
          <p:cNvSpPr/>
          <p:nvPr/>
        </p:nvSpPr>
        <p:spPr>
          <a:xfrm>
            <a:off x="5620385" y="52705"/>
            <a:ext cx="860425" cy="262890"/>
          </a:xfrm>
          <a:prstGeom prst="wedgeRectCallout">
            <a:avLst>
              <a:gd name="adj1" fmla="val 2103"/>
              <a:gd name="adj2" fmla="val 89130"/>
            </a:avLst>
          </a:prstGeom>
          <a:solidFill>
            <a:srgbClr val="FFFF00"/>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600" dirty="0">
                <a:latin typeface="微软雅黑" panose="020B0503020204020204" pitchFamily="34" charset="-122"/>
                <a:ea typeface="微软雅黑" panose="020B0503020204020204" pitchFamily="34" charset="-122"/>
              </a:rPr>
              <a:t>二批次</a:t>
            </a:r>
          </a:p>
        </p:txBody>
      </p:sp>
      <p:sp>
        <p:nvSpPr>
          <p:cNvPr id="32" name="矩形标注 31"/>
          <p:cNvSpPr/>
          <p:nvPr/>
        </p:nvSpPr>
        <p:spPr>
          <a:xfrm>
            <a:off x="10870565" y="27940"/>
            <a:ext cx="860425" cy="262890"/>
          </a:xfrm>
          <a:prstGeom prst="wedgeRectCallout">
            <a:avLst>
              <a:gd name="adj1" fmla="val 2103"/>
              <a:gd name="adj2" fmla="val 89130"/>
            </a:avLst>
          </a:prstGeom>
          <a:solidFill>
            <a:srgbClr val="FFFF00"/>
          </a:solidFill>
          <a:ln w="95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kumimoji="1" lang="zh-CN" altLang="en-US" sz="1600" dirty="0">
                <a:latin typeface="微软雅黑" panose="020B0503020204020204" pitchFamily="34" charset="-122"/>
                <a:ea typeface="微软雅黑" panose="020B0503020204020204" pitchFamily="34" charset="-122"/>
              </a:rPr>
              <a:t>三批次</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86DD0BA-98A2-BB4B-AD49-BF6B8655A976}" type="slidenum">
              <a:rPr kumimoji="1" lang="zh-TW" altLang="en-US" smtClean="0"/>
              <a:t>4</a:t>
            </a:fld>
            <a:endParaRPr kumimoji="1" lang="zh-TW" altLang="en-US"/>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目标架构</a:t>
            </a:r>
          </a:p>
        </p:txBody>
      </p:sp>
      <p:pic>
        <p:nvPicPr>
          <p:cNvPr id="3074" name="Picture 2" descr="D:\云转型工程\各种汇报材料\双周会\捕获.PNG"/>
          <p:cNvPicPr>
            <a:picLocks noChangeAspect="1" noChangeArrowheads="1"/>
          </p:cNvPicPr>
          <p:nvPr/>
        </p:nvPicPr>
        <p:blipFill>
          <a:blip r:embed="rId2">
            <a:extLst>
              <a:ext uri="{28A0092B-C50C-407E-A947-70E740481C1C}">
                <a14:useLocalDpi xmlns:a14="http://schemas.microsoft.com/office/drawing/2010/main" val="0"/>
              </a:ext>
            </a:extLst>
          </a:blip>
          <a:srcRect r="249"/>
          <a:stretch>
            <a:fillRect/>
          </a:stretch>
        </p:blipFill>
        <p:spPr bwMode="auto">
          <a:xfrm>
            <a:off x="1452245" y="751840"/>
            <a:ext cx="7110095" cy="546227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23813" y="260350"/>
            <a:ext cx="419100" cy="525463"/>
            <a:chOff x="0" y="2508250"/>
            <a:chExt cx="419100" cy="1841500"/>
          </a:xfrm>
          <a:solidFill>
            <a:schemeClr val="accent4">
              <a:lumMod val="75000"/>
            </a:schemeClr>
          </a:solidFill>
        </p:grpSpPr>
        <p:sp>
          <p:nvSpPr>
            <p:cNvPr id="13" name="矩形 12"/>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8931275" y="1114425"/>
            <a:ext cx="2719705" cy="3749040"/>
          </a:xfrm>
          <a:prstGeom prst="rect">
            <a:avLst/>
          </a:prstGeom>
          <a:noFill/>
        </p:spPr>
        <p:txBody>
          <a:bodyPr wrap="square" rtlCol="0">
            <a:spAutoFit/>
          </a:bodyPr>
          <a:lstStyle/>
          <a:p>
            <a:pPr>
              <a:lnSpc>
                <a:spcPct val="150000"/>
              </a:lnSpc>
            </a:pP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架构图准备</a:t>
            </a:r>
          </a:p>
          <a:p>
            <a:pPr>
              <a:lnSpc>
                <a:spcPct val="150000"/>
              </a:lnSpc>
            </a:pPr>
            <a:endPar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kumimoji="1" lang="en-US" altLang="zh-CN" sz="1600" b="1" i="0" dirty="0">
                <a:solidFill>
                  <a:schemeClr val="tx1">
                    <a:lumMod val="75000"/>
                    <a:lumOff val="25000"/>
                  </a:schemeClr>
                </a:solidFill>
                <a:latin typeface="微软雅黑" panose="020B0503020204020204" pitchFamily="34" charset="-122"/>
                <a:ea typeface="微软雅黑" panose="020B0503020204020204" pitchFamily="34" charset="-122"/>
              </a:rPr>
              <a:t>1. </a:t>
            </a: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初步网络流量架构图（东西、南北、与</a:t>
            </a:r>
            <a:r>
              <a:rPr kumimoji="1" lang="en-US" altLang="zh-CN" sz="1600" b="1" i="0" dirty="0">
                <a:solidFill>
                  <a:schemeClr val="tx1">
                    <a:lumMod val="75000"/>
                    <a:lumOff val="25000"/>
                  </a:schemeClr>
                </a:solidFill>
                <a:latin typeface="微软雅黑" panose="020B0503020204020204" pitchFamily="34" charset="-122"/>
                <a:ea typeface="微软雅黑" panose="020B0503020204020204" pitchFamily="34" charset="-122"/>
              </a:rPr>
              <a:t>underlay</a:t>
            </a: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、与云下）</a:t>
            </a:r>
          </a:p>
          <a:p>
            <a:pPr>
              <a:lnSpc>
                <a:spcPct val="150000"/>
              </a:lnSpc>
            </a:pPr>
            <a:r>
              <a:rPr kumimoji="1" lang="en-US" altLang="zh-CN" sz="1600" b="1" i="0" dirty="0">
                <a:solidFill>
                  <a:schemeClr val="tx1">
                    <a:lumMod val="75000"/>
                    <a:lumOff val="25000"/>
                  </a:schemeClr>
                </a:solidFill>
                <a:latin typeface="微软雅黑" panose="020B0503020204020204" pitchFamily="34" charset="-122"/>
                <a:ea typeface="微软雅黑" panose="020B0503020204020204" pitchFamily="34" charset="-122"/>
              </a:rPr>
              <a:t>2. </a:t>
            </a: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原生</a:t>
            </a:r>
            <a:r>
              <a:rPr kumimoji="1" lang="en-US" altLang="zh-CN" sz="1600" b="1" i="0" dirty="0">
                <a:solidFill>
                  <a:schemeClr val="tx1">
                    <a:lumMod val="75000"/>
                    <a:lumOff val="25000"/>
                  </a:schemeClr>
                </a:solidFill>
                <a:latin typeface="微软雅黑" panose="020B0503020204020204" pitchFamily="34" charset="-122"/>
                <a:ea typeface="微软雅黑" panose="020B0503020204020204" pitchFamily="34" charset="-122"/>
              </a:rPr>
              <a:t>K8S</a:t>
            </a: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集群架构图（组件高可用、监控流、镜像流）</a:t>
            </a:r>
          </a:p>
          <a:p>
            <a:pPr>
              <a:lnSpc>
                <a:spcPct val="150000"/>
              </a:lnSpc>
            </a:pPr>
            <a:r>
              <a:rPr kumimoji="1" lang="en-US" altLang="zh-CN" sz="1600" b="1" i="0" dirty="0">
                <a:solidFill>
                  <a:schemeClr val="tx1">
                    <a:lumMod val="75000"/>
                    <a:lumOff val="25000"/>
                  </a:schemeClr>
                </a:solidFill>
                <a:latin typeface="微软雅黑" panose="020B0503020204020204" pitchFamily="34" charset="-122"/>
                <a:ea typeface="微软雅黑" panose="020B0503020204020204" pitchFamily="34" charset="-122"/>
              </a:rPr>
              <a:t>3. </a:t>
            </a: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整体网络流量架构规划设计图（多租户、整体网段规划、考虑性能、</a:t>
            </a:r>
            <a:r>
              <a:rPr kumimoji="1" lang="en-US" altLang="zh-CN" sz="1600" b="1" i="0" dirty="0">
                <a:solidFill>
                  <a:schemeClr val="tx1">
                    <a:lumMod val="75000"/>
                    <a:lumOff val="25000"/>
                  </a:schemeClr>
                </a:solidFill>
                <a:latin typeface="微软雅黑" panose="020B0503020204020204" pitchFamily="34" charset="-122"/>
                <a:ea typeface="微软雅黑" panose="020B0503020204020204" pitchFamily="34" charset="-122"/>
              </a:rPr>
              <a:t>DevOps</a:t>
            </a:r>
            <a:r>
              <a:rPr kumimoji="1" lang="zh-CN" altLang="en-US" sz="1600" b="1" i="0" dirty="0">
                <a:solidFill>
                  <a:schemeClr val="tx1">
                    <a:lumMod val="75000"/>
                    <a:lumOff val="25000"/>
                  </a:schemeClr>
                </a:solidFill>
                <a:latin typeface="微软雅黑" panose="020B0503020204020204" pitchFamily="34" charset="-122"/>
                <a:ea typeface="微软雅黑" panose="020B0503020204020204" pitchFamily="34" charset="-122"/>
              </a:rPr>
              <a:t>等）</a:t>
            </a: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86DD0BA-98A2-BB4B-AD49-BF6B8655A976}" type="slidenum">
              <a:rPr kumimoji="1" lang="zh-TW" altLang="en-US" smtClean="0"/>
              <a:t>5</a:t>
            </a:fld>
            <a:endParaRPr kumimoji="1" lang="zh-TW" altLang="en-US"/>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年度工作项梳理</a:t>
            </a:r>
          </a:p>
        </p:txBody>
      </p:sp>
      <p:grpSp>
        <p:nvGrpSpPr>
          <p:cNvPr id="12" name="组合 11"/>
          <p:cNvGrpSpPr/>
          <p:nvPr/>
        </p:nvGrpSpPr>
        <p:grpSpPr>
          <a:xfrm>
            <a:off x="23813" y="260350"/>
            <a:ext cx="419100" cy="525463"/>
            <a:chOff x="0" y="2508250"/>
            <a:chExt cx="419100" cy="1841500"/>
          </a:xfrm>
          <a:solidFill>
            <a:schemeClr val="accent4">
              <a:lumMod val="75000"/>
            </a:schemeClr>
          </a:solidFill>
        </p:grpSpPr>
        <p:sp>
          <p:nvSpPr>
            <p:cNvPr id="13" name="矩形 12"/>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aphicFrame>
        <p:nvGraphicFramePr>
          <p:cNvPr id="2" name="表格 1"/>
          <p:cNvGraphicFramePr/>
          <p:nvPr/>
        </p:nvGraphicFramePr>
        <p:xfrm>
          <a:off x="768985" y="1040765"/>
          <a:ext cx="10653395" cy="4937760"/>
        </p:xfrm>
        <a:graphic>
          <a:graphicData uri="http://schemas.openxmlformats.org/drawingml/2006/table">
            <a:tbl>
              <a:tblPr firstRow="1" bandRow="1">
                <a:tableStyleId>{5C22544A-7EE6-4342-B048-85BDC9FD1C3A}</a:tableStyleId>
              </a:tblPr>
              <a:tblGrid>
                <a:gridCol w="5178425">
                  <a:extLst>
                    <a:ext uri="{9D8B030D-6E8A-4147-A177-3AD203B41FA5}">
                      <a16:colId xmlns:a16="http://schemas.microsoft.com/office/drawing/2014/main" val="20000"/>
                    </a:ext>
                  </a:extLst>
                </a:gridCol>
                <a:gridCol w="1824990">
                  <a:extLst>
                    <a:ext uri="{9D8B030D-6E8A-4147-A177-3AD203B41FA5}">
                      <a16:colId xmlns:a16="http://schemas.microsoft.com/office/drawing/2014/main" val="20001"/>
                    </a:ext>
                  </a:extLst>
                </a:gridCol>
                <a:gridCol w="1824990">
                  <a:extLst>
                    <a:ext uri="{9D8B030D-6E8A-4147-A177-3AD203B41FA5}">
                      <a16:colId xmlns:a16="http://schemas.microsoft.com/office/drawing/2014/main" val="20002"/>
                    </a:ext>
                  </a:extLst>
                </a:gridCol>
                <a:gridCol w="1824990">
                  <a:extLst>
                    <a:ext uri="{9D8B030D-6E8A-4147-A177-3AD203B41FA5}">
                      <a16:colId xmlns:a16="http://schemas.microsoft.com/office/drawing/2014/main" val="20003"/>
                    </a:ext>
                  </a:extLst>
                </a:gridCol>
              </a:tblGrid>
              <a:tr h="221615">
                <a:tc>
                  <a:txBody>
                    <a:bodyPr/>
                    <a:lstStyle/>
                    <a:p>
                      <a:pPr marL="0" indent="0" algn="ctr">
                        <a:buNone/>
                      </a:pPr>
                      <a:r>
                        <a:rPr lang="zh-TW" altLang="en-US" sz="1800" b="1"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任务名称</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tc>
                  <a:txBody>
                    <a:bodyPr/>
                    <a:lstStyle/>
                    <a:p>
                      <a:pPr marL="0" indent="0" algn="ctr">
                        <a:buNone/>
                      </a:pPr>
                      <a:r>
                        <a:rPr lang="zh-TW" altLang="en-US" sz="1800" b="1"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工期</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tc>
                  <a:txBody>
                    <a:bodyPr/>
                    <a:lstStyle/>
                    <a:p>
                      <a:pPr marL="0" indent="0" algn="ctr">
                        <a:buNone/>
                      </a:pPr>
                      <a:r>
                        <a:rPr lang="zh-TW" altLang="en-US" sz="1800" b="1"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开始时间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tc>
                  <a:txBody>
                    <a:bodyPr/>
                    <a:lstStyle/>
                    <a:p>
                      <a:pPr marL="0" indent="0" algn="ctr">
                        <a:buNone/>
                      </a:pPr>
                      <a:r>
                        <a:rPr lang="zh-TW" altLang="en-US" sz="1800" b="1"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完成时间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extLst>
                  <a:ext uri="{0D108BD9-81ED-4DB2-BD59-A6C34878D82A}">
                    <a16:rowId xmlns:a16="http://schemas.microsoft.com/office/drawing/2014/main" val="10000"/>
                  </a:ext>
                </a:extLst>
              </a:tr>
              <a:tr h="221615">
                <a:tc>
                  <a:txBody>
                    <a:bodyPr/>
                    <a:lstStyle/>
                    <a:p>
                      <a:pPr marL="0" indent="0" algn="l">
                        <a:buNone/>
                      </a:pPr>
                      <a:r>
                        <a:rPr lang="zh-TW" altLang="en-US" sz="18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金融云项目（容器组一阶段投产）</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109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云上容器运行可行性方案调研</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21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集群投产（试点应用：数字人应用）</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49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2019</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年</a:t>
                      </a: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10</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月</a:t>
                      </a: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18</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金融云环境</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DCE</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平台投产（试点应用：新网贷）</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77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16</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2019</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年</a:t>
                      </a: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12</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月</a:t>
                      </a: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31</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1615">
                <a:tc gridSpan="4">
                  <a:txBody>
                    <a:bodyPr/>
                    <a:lstStyle/>
                    <a:p>
                      <a:pPr marL="0" indent="0" algn="ctr">
                        <a:buNone/>
                      </a:pP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05"/>
                  </a:ext>
                </a:extLst>
              </a:tr>
              <a:tr h="221615">
                <a:tc>
                  <a:txBody>
                    <a:bodyPr/>
                    <a:lstStyle/>
                    <a:p>
                      <a:pPr marL="0" indent="0" algn="l">
                        <a:buNone/>
                      </a:pPr>
                      <a:r>
                        <a:rPr lang="zh-TW" altLang="en-US" sz="18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金融云项目（容器组二阶段投产</a:t>
                      </a:r>
                      <a:r>
                        <a:rPr lang="en-US" altLang="zh-TW" sz="18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a:t>
                      </a:r>
                      <a:endParaRPr lang="zh-CN" altLang="en-US" sz="18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187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6</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构建</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PaaS</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容器服务</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166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调研</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产品设计</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47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28</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迭代开发</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109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对接云管平台</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187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6</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调研</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产品设计</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47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28</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迭代开发</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109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21615">
                <a:tc>
                  <a:txBody>
                    <a:bodyPr/>
                    <a:lstStyle/>
                    <a:p>
                      <a:pPr marL="0" indent="0" algn="l">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整体整合投产</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22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6</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2020</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年</a:t>
                      </a: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6</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月</a:t>
                      </a:r>
                      <a:r>
                        <a:rPr lang="en-US" altLang="zh-TW"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30</a:t>
                      </a:r>
                      <a:r>
                        <a:rPr lang="zh-TW" altLang="en-US" sz="1800" b="0">
                          <a:solidFill>
                            <a:srgbClr val="FF0000"/>
                          </a:solidFill>
                          <a:highlight>
                            <a:srgbClr val="FFFFFF"/>
                          </a:highlight>
                          <a:uFillTx/>
                          <a:latin typeface="宋体" panose="02010600030101010101" pitchFamily="2" charset="-122"/>
                          <a:ea typeface="宋体" panose="02010600030101010101" pitchFamily="2" charset="-122"/>
                          <a:cs typeface="宋体" panose="02010600030101010101" pitchFamily="2" charset="-122"/>
                        </a:rPr>
                        <a:t>日</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21615">
                <a:tc gridSpan="4">
                  <a:txBody>
                    <a:bodyPr/>
                    <a:lstStyle/>
                    <a:p>
                      <a:pPr marL="0" indent="0" algn="ctr">
                        <a:buNone/>
                      </a:pP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xBody>
                    <a:bodyPr/>
                    <a:lstStyle/>
                    <a:p>
                      <a:endParaRPr lang="zh-CN"/>
                    </a:p>
                  </a:txBody>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extLst>
                  <a:ext uri="{0D108BD9-81ED-4DB2-BD59-A6C34878D82A}">
                    <a16:rowId xmlns:a16="http://schemas.microsoft.com/office/drawing/2014/main" val="10016"/>
                  </a:ext>
                </a:extLst>
              </a:tr>
              <a:tr h="221615">
                <a:tc>
                  <a:txBody>
                    <a:bodyPr/>
                    <a:lstStyle/>
                    <a:p>
                      <a:pPr marL="0" indent="0" algn="l">
                        <a:buNone/>
                      </a:pPr>
                      <a:r>
                        <a:rPr lang="zh-TW" altLang="en-US" sz="18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试点推广</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132 </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7</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2020</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31</a:t>
                      </a:r>
                      <a:r>
                        <a:rPr lang="zh-TW"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8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bl>
          </a:graphicData>
        </a:graphic>
      </p:graphicFrame>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86DD0BA-98A2-BB4B-AD49-BF6B8655A976}" type="slidenum">
              <a:rPr kumimoji="1" lang="zh-TW" altLang="en-US" smtClean="0"/>
              <a:t>6</a:t>
            </a:fld>
            <a:endParaRPr kumimoji="1" lang="zh-TW" altLang="en-US"/>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人员架构</a:t>
            </a:r>
          </a:p>
        </p:txBody>
      </p:sp>
      <p:grpSp>
        <p:nvGrpSpPr>
          <p:cNvPr id="12" name="组合 11"/>
          <p:cNvGrpSpPr/>
          <p:nvPr/>
        </p:nvGrpSpPr>
        <p:grpSpPr>
          <a:xfrm>
            <a:off x="23813" y="260350"/>
            <a:ext cx="419100" cy="525463"/>
            <a:chOff x="0" y="2508250"/>
            <a:chExt cx="419100" cy="1841500"/>
          </a:xfrm>
          <a:solidFill>
            <a:schemeClr val="accent4">
              <a:lumMod val="75000"/>
            </a:schemeClr>
          </a:solidFill>
        </p:grpSpPr>
        <p:sp>
          <p:nvSpPr>
            <p:cNvPr id="13" name="矩形 12"/>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pSp>
        <p:nvGrpSpPr>
          <p:cNvPr id="45" name="组合 44"/>
          <p:cNvGrpSpPr/>
          <p:nvPr/>
        </p:nvGrpSpPr>
        <p:grpSpPr>
          <a:xfrm>
            <a:off x="442913" y="1397000"/>
            <a:ext cx="5282565" cy="4657090"/>
            <a:chOff x="565" y="1605"/>
            <a:chExt cx="8319" cy="7334"/>
          </a:xfrm>
        </p:grpSpPr>
        <p:sp>
          <p:nvSpPr>
            <p:cNvPr id="2" name="圆角矩形 1"/>
            <p:cNvSpPr/>
            <p:nvPr/>
          </p:nvSpPr>
          <p:spPr>
            <a:xfrm>
              <a:off x="565" y="5844"/>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汪劲松 </a:t>
              </a:r>
              <a:r>
                <a:rPr kumimoji="1"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5" name="圆角矩形 4"/>
            <p:cNvSpPr/>
            <p:nvPr/>
          </p:nvSpPr>
          <p:spPr>
            <a:xfrm>
              <a:off x="565" y="6676"/>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顾有为 </a:t>
              </a:r>
            </a:p>
          </p:txBody>
        </p:sp>
        <p:sp>
          <p:nvSpPr>
            <p:cNvPr id="7" name="圆角矩形 6"/>
            <p:cNvSpPr/>
            <p:nvPr/>
          </p:nvSpPr>
          <p:spPr>
            <a:xfrm>
              <a:off x="565" y="7501"/>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王聪儿 </a:t>
              </a:r>
            </a:p>
          </p:txBody>
        </p:sp>
        <p:sp>
          <p:nvSpPr>
            <p:cNvPr id="9" name="圆角矩形 8"/>
            <p:cNvSpPr/>
            <p:nvPr/>
          </p:nvSpPr>
          <p:spPr>
            <a:xfrm>
              <a:off x="565" y="8333"/>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游刚 </a:t>
              </a:r>
            </a:p>
          </p:txBody>
        </p:sp>
        <p:sp>
          <p:nvSpPr>
            <p:cNvPr id="17" name="圆角矩形 16"/>
            <p:cNvSpPr/>
            <p:nvPr/>
          </p:nvSpPr>
          <p:spPr>
            <a:xfrm>
              <a:off x="3531" y="5844"/>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cs typeface="宋体" panose="02010600030101010101" pitchFamily="2" charset="-122"/>
                </a:rPr>
                <a:t>程呈 ▲</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18" name="圆角矩形 17"/>
            <p:cNvSpPr/>
            <p:nvPr/>
          </p:nvSpPr>
          <p:spPr>
            <a:xfrm>
              <a:off x="3531" y="6676"/>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段智帏 </a:t>
              </a:r>
            </a:p>
          </p:txBody>
        </p:sp>
        <p:sp>
          <p:nvSpPr>
            <p:cNvPr id="19" name="圆角矩形 18"/>
            <p:cNvSpPr/>
            <p:nvPr/>
          </p:nvSpPr>
          <p:spPr>
            <a:xfrm>
              <a:off x="3531" y="7501"/>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孔宪森</a:t>
              </a:r>
            </a:p>
          </p:txBody>
        </p:sp>
        <p:sp>
          <p:nvSpPr>
            <p:cNvPr id="20" name="圆角矩形 19"/>
            <p:cNvSpPr/>
            <p:nvPr/>
          </p:nvSpPr>
          <p:spPr>
            <a:xfrm>
              <a:off x="3531" y="8333"/>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承晓斌 </a:t>
              </a:r>
            </a:p>
          </p:txBody>
        </p:sp>
        <p:sp>
          <p:nvSpPr>
            <p:cNvPr id="21" name="圆角矩形 20"/>
            <p:cNvSpPr/>
            <p:nvPr/>
          </p:nvSpPr>
          <p:spPr>
            <a:xfrm>
              <a:off x="565" y="4653"/>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a:solidFill>
                    <a:schemeClr val="bg1"/>
                  </a:solidFill>
                  <a:latin typeface="微软雅黑" panose="020B0503020204020204" pitchFamily="34" charset="-122"/>
                  <a:ea typeface="微软雅黑" panose="020B0503020204020204" pitchFamily="34" charset="-122"/>
                </a:rPr>
                <a:t>原生</a:t>
              </a:r>
              <a:r>
                <a:rPr kumimoji="1" lang="en-US" altLang="zh-CN" b="1">
                  <a:solidFill>
                    <a:schemeClr val="bg1"/>
                  </a:solidFill>
                  <a:latin typeface="微软雅黑" panose="020B0503020204020204" pitchFamily="34" charset="-122"/>
                  <a:ea typeface="微软雅黑" panose="020B0503020204020204" pitchFamily="34" charset="-122"/>
                </a:rPr>
                <a:t>K8S</a:t>
              </a:r>
              <a:r>
                <a:rPr kumimoji="1" lang="zh-CN" altLang="en-US" b="1">
                  <a:solidFill>
                    <a:schemeClr val="bg1"/>
                  </a:solidFill>
                  <a:latin typeface="微软雅黑" panose="020B0503020204020204" pitchFamily="34" charset="-122"/>
                  <a:ea typeface="微软雅黑" panose="020B0503020204020204" pitchFamily="34" charset="-122"/>
                </a:rPr>
                <a:t>组</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23" name="圆角矩形 22"/>
            <p:cNvSpPr/>
            <p:nvPr/>
          </p:nvSpPr>
          <p:spPr>
            <a:xfrm>
              <a:off x="3531" y="4653"/>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en-US" altLang="zh-CN" b="1">
                  <a:solidFill>
                    <a:schemeClr val="bg1"/>
                  </a:solidFill>
                  <a:latin typeface="微软雅黑" panose="020B0503020204020204" pitchFamily="34" charset="-122"/>
                  <a:ea typeface="微软雅黑" panose="020B0503020204020204" pitchFamily="34" charset="-122"/>
                  <a:cs typeface="宋体" panose="02010600030101010101" pitchFamily="2" charset="-122"/>
                </a:rPr>
                <a:t>DCE</a:t>
              </a:r>
              <a:r>
                <a:rPr kumimoji="1" lang="zh-CN" altLang="en-US" b="1">
                  <a:solidFill>
                    <a:schemeClr val="bg1"/>
                  </a:solidFill>
                  <a:latin typeface="微软雅黑" panose="020B0503020204020204" pitchFamily="34" charset="-122"/>
                  <a:ea typeface="微软雅黑" panose="020B0503020204020204" pitchFamily="34" charset="-122"/>
                  <a:cs typeface="宋体" panose="02010600030101010101" pitchFamily="2" charset="-122"/>
                </a:rPr>
                <a:t>组</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24" name="圆角矩形 23"/>
            <p:cNvSpPr/>
            <p:nvPr/>
          </p:nvSpPr>
          <p:spPr>
            <a:xfrm>
              <a:off x="6596" y="4653"/>
              <a:ext cx="2289" cy="606"/>
            </a:xfrm>
            <a:prstGeom prst="roundRect">
              <a:avLst/>
            </a:prstGeom>
            <a:solidFill>
              <a:schemeClr val="accent5">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a:solidFill>
                    <a:schemeClr val="bg1"/>
                  </a:solidFill>
                  <a:latin typeface="微软雅黑" panose="020B0503020204020204" pitchFamily="34" charset="-122"/>
                  <a:ea typeface="微软雅黑" panose="020B0503020204020204" pitchFamily="34" charset="-122"/>
                </a:rPr>
                <a:t>数字人对接</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25" name="圆角矩形 24"/>
            <p:cNvSpPr/>
            <p:nvPr/>
          </p:nvSpPr>
          <p:spPr>
            <a:xfrm>
              <a:off x="6596" y="5844"/>
              <a:ext cx="2289" cy="606"/>
            </a:xfrm>
            <a:prstGeom prst="roundRect">
              <a:avLst/>
            </a:prstGeom>
            <a:solidFill>
              <a:schemeClr val="accent5">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常栋杰 </a:t>
              </a:r>
            </a:p>
          </p:txBody>
        </p:sp>
        <p:sp>
          <p:nvSpPr>
            <p:cNvPr id="37" name="圆角矩形 36"/>
            <p:cNvSpPr/>
            <p:nvPr/>
          </p:nvSpPr>
          <p:spPr>
            <a:xfrm>
              <a:off x="1723" y="1605"/>
              <a:ext cx="2289" cy="606"/>
            </a:xfrm>
            <a:prstGeom prst="roundRect">
              <a:avLst/>
            </a:prstGeom>
            <a:solidFill>
              <a:srgbClr val="FFC00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a:solidFill>
                    <a:schemeClr val="bg1"/>
                  </a:solidFill>
                  <a:latin typeface="微软雅黑" panose="020B0503020204020204" pitchFamily="34" charset="-122"/>
                  <a:ea typeface="微软雅黑" panose="020B0503020204020204" pitchFamily="34" charset="-122"/>
                </a:rPr>
                <a:t>项目经理</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38" name="圆角矩形 37"/>
            <p:cNvSpPr/>
            <p:nvPr/>
          </p:nvSpPr>
          <p:spPr>
            <a:xfrm>
              <a:off x="1766" y="2715"/>
              <a:ext cx="2289" cy="606"/>
            </a:xfrm>
            <a:prstGeom prst="roundRect">
              <a:avLst/>
            </a:prstGeom>
            <a:solidFill>
              <a:srgbClr val="FFC00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练文蔚</a:t>
              </a:r>
            </a:p>
          </p:txBody>
        </p:sp>
        <p:sp>
          <p:nvSpPr>
            <p:cNvPr id="40" name="圆角矩形 39"/>
            <p:cNvSpPr/>
            <p:nvPr/>
          </p:nvSpPr>
          <p:spPr>
            <a:xfrm>
              <a:off x="5254" y="1605"/>
              <a:ext cx="2289" cy="606"/>
            </a:xfrm>
            <a:prstGeom prst="roundRect">
              <a:avLst/>
            </a:prstGeom>
            <a:solidFill>
              <a:schemeClr val="accent6">
                <a:lumMod val="60000"/>
                <a:lumOff val="4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dirty="0">
                  <a:solidFill>
                    <a:schemeClr val="bg1"/>
                  </a:solidFill>
                  <a:latin typeface="微软雅黑" panose="020B0503020204020204" pitchFamily="34" charset="-122"/>
                  <a:ea typeface="微软雅黑" panose="020B0503020204020204" pitchFamily="34" charset="-122"/>
                </a:rPr>
                <a:t>总架构师 </a:t>
              </a:r>
            </a:p>
          </p:txBody>
        </p:sp>
        <p:sp>
          <p:nvSpPr>
            <p:cNvPr id="41" name="圆角矩形 40"/>
            <p:cNvSpPr/>
            <p:nvPr/>
          </p:nvSpPr>
          <p:spPr>
            <a:xfrm>
              <a:off x="5297" y="2715"/>
              <a:ext cx="2289" cy="606"/>
            </a:xfrm>
            <a:prstGeom prst="roundRect">
              <a:avLst/>
            </a:prstGeom>
            <a:solidFill>
              <a:schemeClr val="accent6">
                <a:lumMod val="60000"/>
                <a:lumOff val="4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a:solidFill>
                    <a:schemeClr val="bg1"/>
                  </a:solidFill>
                  <a:latin typeface="微软雅黑" panose="020B0503020204020204" pitchFamily="34" charset="-122"/>
                  <a:ea typeface="微软雅黑" panose="020B0503020204020204" pitchFamily="34" charset="-122"/>
                </a:rPr>
                <a:t>余以志</a:t>
              </a:r>
            </a:p>
          </p:txBody>
        </p:sp>
        <p:grpSp>
          <p:nvGrpSpPr>
            <p:cNvPr id="44" name="组合 43"/>
            <p:cNvGrpSpPr/>
            <p:nvPr/>
          </p:nvGrpSpPr>
          <p:grpSpPr>
            <a:xfrm>
              <a:off x="1555" y="3321"/>
              <a:ext cx="6339" cy="1332"/>
              <a:chOff x="1555" y="3321"/>
              <a:chExt cx="6339" cy="1332"/>
            </a:xfrm>
          </p:grpSpPr>
          <p:sp>
            <p:nvSpPr>
              <p:cNvPr id="30" name="下箭头 29"/>
              <p:cNvSpPr/>
              <p:nvPr/>
            </p:nvSpPr>
            <p:spPr>
              <a:xfrm>
                <a:off x="1555" y="4139"/>
                <a:ext cx="309" cy="514"/>
              </a:xfrm>
              <a:prstGeom prst="downArrow">
                <a:avLst>
                  <a:gd name="adj1" fmla="val 50000"/>
                  <a:gd name="adj2" fmla="val 93333"/>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2" name="下箭头 31"/>
              <p:cNvSpPr/>
              <p:nvPr/>
            </p:nvSpPr>
            <p:spPr>
              <a:xfrm>
                <a:off x="7586" y="4139"/>
                <a:ext cx="309" cy="514"/>
              </a:xfrm>
              <a:prstGeom prst="downArrow">
                <a:avLst>
                  <a:gd name="adj1" fmla="val 50000"/>
                  <a:gd name="adj2" fmla="val 93333"/>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4" name="矩形 33"/>
              <p:cNvSpPr/>
              <p:nvPr/>
            </p:nvSpPr>
            <p:spPr>
              <a:xfrm>
                <a:off x="1640" y="3989"/>
                <a:ext cx="6157" cy="137"/>
              </a:xfrm>
              <a:prstGeom prst="rect">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31" name="下箭头 30"/>
              <p:cNvSpPr/>
              <p:nvPr/>
            </p:nvSpPr>
            <p:spPr>
              <a:xfrm>
                <a:off x="4521" y="4139"/>
                <a:ext cx="309" cy="514"/>
              </a:xfrm>
              <a:prstGeom prst="downArrow">
                <a:avLst>
                  <a:gd name="adj1" fmla="val 50000"/>
                  <a:gd name="adj2" fmla="val 93333"/>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2" name="矩形 41"/>
              <p:cNvSpPr/>
              <p:nvPr/>
            </p:nvSpPr>
            <p:spPr>
              <a:xfrm>
                <a:off x="2768" y="3321"/>
                <a:ext cx="200" cy="667"/>
              </a:xfrm>
              <a:prstGeom prst="rect">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43" name="矩形 42"/>
              <p:cNvSpPr/>
              <p:nvPr/>
            </p:nvSpPr>
            <p:spPr>
              <a:xfrm>
                <a:off x="6396" y="3321"/>
                <a:ext cx="200" cy="667"/>
              </a:xfrm>
              <a:prstGeom prst="rect">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grpSp>
      <p:sp>
        <p:nvSpPr>
          <p:cNvPr id="46" name="文本框 45"/>
          <p:cNvSpPr txBox="1"/>
          <p:nvPr/>
        </p:nvSpPr>
        <p:spPr>
          <a:xfrm>
            <a:off x="2673985" y="644525"/>
            <a:ext cx="1117600" cy="54864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kumimoji="1" lang="zh-CN" altLang="en-US" sz="2800" b="1" i="0" dirty="0">
                <a:ln/>
                <a:solidFill>
                  <a:schemeClr val="accent4"/>
                </a:solidFill>
                <a:effectLst/>
                <a:latin typeface="微软雅黑" panose="020B0503020204020204" pitchFamily="34" charset="-122"/>
                <a:ea typeface="微软雅黑" panose="020B0503020204020204" pitchFamily="34" charset="-122"/>
              </a:rPr>
              <a:t>浦  发</a:t>
            </a:r>
          </a:p>
        </p:txBody>
      </p:sp>
      <p:sp>
        <p:nvSpPr>
          <p:cNvPr id="47" name="文本框 46"/>
          <p:cNvSpPr txBox="1"/>
          <p:nvPr/>
        </p:nvSpPr>
        <p:spPr>
          <a:xfrm>
            <a:off x="8592185" y="644525"/>
            <a:ext cx="1117600" cy="54864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kumimoji="1" lang="zh-CN" altLang="en-US" sz="2800" b="1" i="0" dirty="0">
                <a:solidFill>
                  <a:schemeClr val="accent4"/>
                </a:solidFill>
                <a:effectLst/>
                <a:latin typeface="微软雅黑" panose="020B0503020204020204" pitchFamily="34" charset="-122"/>
                <a:ea typeface="微软雅黑" panose="020B0503020204020204" pitchFamily="34" charset="-122"/>
              </a:rPr>
              <a:t>道  客</a:t>
            </a:r>
          </a:p>
        </p:txBody>
      </p:sp>
      <p:grpSp>
        <p:nvGrpSpPr>
          <p:cNvPr id="35" name="组合 34">
            <a:extLst>
              <a:ext uri="{FF2B5EF4-FFF2-40B4-BE49-F238E27FC236}">
                <a16:creationId xmlns:a16="http://schemas.microsoft.com/office/drawing/2014/main" id="{812D4B21-B634-47B2-BBE2-FE7C93A9265B}"/>
              </a:ext>
            </a:extLst>
          </p:cNvPr>
          <p:cNvGrpSpPr/>
          <p:nvPr/>
        </p:nvGrpSpPr>
        <p:grpSpPr>
          <a:xfrm>
            <a:off x="6629400" y="1369884"/>
            <a:ext cx="5283200" cy="4777740"/>
            <a:chOff x="565" y="1605"/>
            <a:chExt cx="8320" cy="7524"/>
          </a:xfrm>
        </p:grpSpPr>
        <p:sp>
          <p:nvSpPr>
            <p:cNvPr id="36" name="圆角矩形 1">
              <a:extLst>
                <a:ext uri="{FF2B5EF4-FFF2-40B4-BE49-F238E27FC236}">
                  <a16:creationId xmlns:a16="http://schemas.microsoft.com/office/drawing/2014/main" id="{6FEC1481-C348-4341-8EA5-90788348276A}"/>
                </a:ext>
              </a:extLst>
            </p:cNvPr>
            <p:cNvSpPr/>
            <p:nvPr/>
          </p:nvSpPr>
          <p:spPr>
            <a:xfrm>
              <a:off x="621" y="5640"/>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解澎▲</a:t>
              </a:r>
              <a:r>
                <a:rPr kumimoji="1" lang="zh-CN" altLang="en-US" dirty="0">
                  <a:solidFill>
                    <a:schemeClr val="bg1"/>
                  </a:solidFill>
                  <a:latin typeface="微软雅黑" panose="020B0503020204020204" pitchFamily="34" charset="-122"/>
                  <a:ea typeface="微软雅黑" panose="020B0503020204020204" pitchFamily="34" charset="-122"/>
                </a:rPr>
                <a:t> </a:t>
              </a:r>
            </a:p>
          </p:txBody>
        </p:sp>
        <p:sp>
          <p:nvSpPr>
            <p:cNvPr id="39" name="圆角矩形 4">
              <a:extLst>
                <a:ext uri="{FF2B5EF4-FFF2-40B4-BE49-F238E27FC236}">
                  <a16:creationId xmlns:a16="http://schemas.microsoft.com/office/drawing/2014/main" id="{871D1EBD-764E-491B-BD32-718E0A7914B5}"/>
                </a:ext>
              </a:extLst>
            </p:cNvPr>
            <p:cNvSpPr/>
            <p:nvPr/>
          </p:nvSpPr>
          <p:spPr>
            <a:xfrm>
              <a:off x="621" y="6367"/>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商龙飞</a:t>
              </a:r>
            </a:p>
          </p:txBody>
        </p:sp>
        <p:sp>
          <p:nvSpPr>
            <p:cNvPr id="48" name="圆角矩形 6">
              <a:extLst>
                <a:ext uri="{FF2B5EF4-FFF2-40B4-BE49-F238E27FC236}">
                  <a16:creationId xmlns:a16="http://schemas.microsoft.com/office/drawing/2014/main" id="{D0946CFE-79CC-4BAF-886F-01FBCD212E9C}"/>
                </a:ext>
              </a:extLst>
            </p:cNvPr>
            <p:cNvSpPr/>
            <p:nvPr/>
          </p:nvSpPr>
          <p:spPr>
            <a:xfrm>
              <a:off x="621" y="7085"/>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徐森</a:t>
              </a:r>
            </a:p>
          </p:txBody>
        </p:sp>
        <p:sp>
          <p:nvSpPr>
            <p:cNvPr id="49" name="圆角矩形 8">
              <a:extLst>
                <a:ext uri="{FF2B5EF4-FFF2-40B4-BE49-F238E27FC236}">
                  <a16:creationId xmlns:a16="http://schemas.microsoft.com/office/drawing/2014/main" id="{E1BE0386-2193-4772-850E-5110FD97EBBF}"/>
                </a:ext>
              </a:extLst>
            </p:cNvPr>
            <p:cNvSpPr/>
            <p:nvPr/>
          </p:nvSpPr>
          <p:spPr>
            <a:xfrm>
              <a:off x="621" y="7806"/>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邴冠齐</a:t>
              </a:r>
            </a:p>
          </p:txBody>
        </p:sp>
        <p:sp>
          <p:nvSpPr>
            <p:cNvPr id="50" name="圆角矩形 16">
              <a:extLst>
                <a:ext uri="{FF2B5EF4-FFF2-40B4-BE49-F238E27FC236}">
                  <a16:creationId xmlns:a16="http://schemas.microsoft.com/office/drawing/2014/main" id="{5EFCD0C5-6CA5-4181-9635-60E536DCCA27}"/>
                </a:ext>
              </a:extLst>
            </p:cNvPr>
            <p:cNvSpPr/>
            <p:nvPr/>
          </p:nvSpPr>
          <p:spPr>
            <a:xfrm>
              <a:off x="3531" y="5844"/>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algn="ctr"/>
              <a:r>
                <a:rPr kumimoji="1"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王余应▲</a:t>
              </a:r>
            </a:p>
            <a:p>
              <a:pPr algn="ctr"/>
              <a:r>
                <a:rPr kumimoji="1" lang="zh-CN" altLang="en-US"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a:t>
              </a:r>
              <a:r>
                <a:rPr kumimoji="1" lang="zh-CN" altLang="en-US" dirty="0">
                  <a:solidFill>
                    <a:schemeClr val="bg1"/>
                  </a:solidFill>
                  <a:latin typeface="微软雅黑" panose="020B0503020204020204" pitchFamily="34" charset="-122"/>
                  <a:ea typeface="微软雅黑" panose="020B0503020204020204" pitchFamily="34" charset="-122"/>
                </a:rPr>
                <a:t> </a:t>
              </a:r>
            </a:p>
          </p:txBody>
        </p:sp>
        <p:sp>
          <p:nvSpPr>
            <p:cNvPr id="51" name="圆角矩形 17">
              <a:extLst>
                <a:ext uri="{FF2B5EF4-FFF2-40B4-BE49-F238E27FC236}">
                  <a16:creationId xmlns:a16="http://schemas.microsoft.com/office/drawing/2014/main" id="{7DFDD7B1-442E-45F2-9DA1-61AEACB73C8E}"/>
                </a:ext>
              </a:extLst>
            </p:cNvPr>
            <p:cNvSpPr/>
            <p:nvPr/>
          </p:nvSpPr>
          <p:spPr>
            <a:xfrm>
              <a:off x="3531" y="6676"/>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贾肖好晟</a:t>
              </a:r>
            </a:p>
          </p:txBody>
        </p:sp>
        <p:sp>
          <p:nvSpPr>
            <p:cNvPr id="54" name="圆角矩形 20">
              <a:extLst>
                <a:ext uri="{FF2B5EF4-FFF2-40B4-BE49-F238E27FC236}">
                  <a16:creationId xmlns:a16="http://schemas.microsoft.com/office/drawing/2014/main" id="{6933B94F-90BA-4A7B-8674-F3FEA5EFEC36}"/>
                </a:ext>
              </a:extLst>
            </p:cNvPr>
            <p:cNvSpPr/>
            <p:nvPr/>
          </p:nvSpPr>
          <p:spPr>
            <a:xfrm>
              <a:off x="565" y="4653"/>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dirty="0">
                  <a:solidFill>
                    <a:schemeClr val="bg1"/>
                  </a:solidFill>
                  <a:latin typeface="微软雅黑" panose="020B0503020204020204" pitchFamily="34" charset="-122"/>
                  <a:ea typeface="微软雅黑" panose="020B0503020204020204" pitchFamily="34" charset="-122"/>
                </a:rPr>
                <a:t>方案组</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55" name="圆角矩形 22">
              <a:extLst>
                <a:ext uri="{FF2B5EF4-FFF2-40B4-BE49-F238E27FC236}">
                  <a16:creationId xmlns:a16="http://schemas.microsoft.com/office/drawing/2014/main" id="{52F32D72-6FBC-4388-A843-698D4D394446}"/>
                </a:ext>
              </a:extLst>
            </p:cNvPr>
            <p:cNvSpPr/>
            <p:nvPr/>
          </p:nvSpPr>
          <p:spPr>
            <a:xfrm>
              <a:off x="3531" y="4653"/>
              <a:ext cx="2289" cy="606"/>
            </a:xfrm>
            <a:prstGeom prst="roundRect">
              <a:avLst/>
            </a:prstGeom>
            <a:solidFill>
              <a:srgbClr val="92D05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交付组</a:t>
              </a:r>
              <a:r>
                <a:rPr kumimoji="1" lang="zh-CN" altLang="en-US" dirty="0">
                  <a:solidFill>
                    <a:schemeClr val="bg1"/>
                  </a:solidFill>
                  <a:latin typeface="微软雅黑" panose="020B0503020204020204" pitchFamily="34" charset="-122"/>
                  <a:ea typeface="微软雅黑" panose="020B0503020204020204" pitchFamily="34" charset="-122"/>
                </a:rPr>
                <a:t> </a:t>
              </a:r>
            </a:p>
          </p:txBody>
        </p:sp>
        <p:sp>
          <p:nvSpPr>
            <p:cNvPr id="56" name="圆角矩形 23">
              <a:extLst>
                <a:ext uri="{FF2B5EF4-FFF2-40B4-BE49-F238E27FC236}">
                  <a16:creationId xmlns:a16="http://schemas.microsoft.com/office/drawing/2014/main" id="{91A3C106-B8FD-4E94-BC41-7EB2E065F882}"/>
                </a:ext>
              </a:extLst>
            </p:cNvPr>
            <p:cNvSpPr/>
            <p:nvPr/>
          </p:nvSpPr>
          <p:spPr>
            <a:xfrm>
              <a:off x="6596" y="4653"/>
              <a:ext cx="2289" cy="606"/>
            </a:xfrm>
            <a:prstGeom prst="roundRect">
              <a:avLst/>
            </a:prstGeom>
            <a:solidFill>
              <a:schemeClr val="accent5">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dirty="0">
                  <a:solidFill>
                    <a:schemeClr val="bg1"/>
                  </a:solidFill>
                  <a:latin typeface="微软雅黑" panose="020B0503020204020204" pitchFamily="34" charset="-122"/>
                  <a:ea typeface="微软雅黑" panose="020B0503020204020204" pitchFamily="34" charset="-122"/>
                </a:rPr>
                <a:t>专家组</a:t>
              </a:r>
              <a:endParaRPr kumimoji="1" lang="zh-CN" altLang="en-US" dirty="0">
                <a:solidFill>
                  <a:schemeClr val="bg1"/>
                </a:solidFill>
                <a:latin typeface="微软雅黑" panose="020B0503020204020204" pitchFamily="34" charset="-122"/>
                <a:ea typeface="微软雅黑" panose="020B0503020204020204" pitchFamily="34" charset="-122"/>
              </a:endParaRPr>
            </a:p>
          </p:txBody>
        </p:sp>
        <p:sp>
          <p:nvSpPr>
            <p:cNvPr id="57" name="圆角矩形 24">
              <a:extLst>
                <a:ext uri="{FF2B5EF4-FFF2-40B4-BE49-F238E27FC236}">
                  <a16:creationId xmlns:a16="http://schemas.microsoft.com/office/drawing/2014/main" id="{2E24512E-F42A-4E48-BE5D-3D4E7A247765}"/>
                </a:ext>
              </a:extLst>
            </p:cNvPr>
            <p:cNvSpPr/>
            <p:nvPr/>
          </p:nvSpPr>
          <p:spPr>
            <a:xfrm>
              <a:off x="6596" y="5844"/>
              <a:ext cx="2289" cy="606"/>
            </a:xfrm>
            <a:prstGeom prst="roundRect">
              <a:avLst/>
            </a:prstGeom>
            <a:solidFill>
              <a:schemeClr val="accent5">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彭爱华</a:t>
              </a:r>
            </a:p>
          </p:txBody>
        </p:sp>
        <p:sp>
          <p:nvSpPr>
            <p:cNvPr id="58" name="圆角矩形 36">
              <a:extLst>
                <a:ext uri="{FF2B5EF4-FFF2-40B4-BE49-F238E27FC236}">
                  <a16:creationId xmlns:a16="http://schemas.microsoft.com/office/drawing/2014/main" id="{1C63179D-9757-4CF4-9839-5063293D4F64}"/>
                </a:ext>
              </a:extLst>
            </p:cNvPr>
            <p:cNvSpPr/>
            <p:nvPr/>
          </p:nvSpPr>
          <p:spPr>
            <a:xfrm>
              <a:off x="1723" y="1605"/>
              <a:ext cx="2289" cy="606"/>
            </a:xfrm>
            <a:prstGeom prst="roundRect">
              <a:avLst/>
            </a:prstGeom>
            <a:solidFill>
              <a:srgbClr val="FFC00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a:solidFill>
                    <a:schemeClr val="bg1"/>
                  </a:solidFill>
                  <a:latin typeface="微软雅黑" panose="020B0503020204020204" pitchFamily="34" charset="-122"/>
                  <a:ea typeface="微软雅黑" panose="020B0503020204020204" pitchFamily="34" charset="-122"/>
                </a:rPr>
                <a:t>项目经理</a:t>
              </a:r>
              <a:r>
                <a:rPr kumimoji="1" lang="zh-CN" altLang="en-US">
                  <a:solidFill>
                    <a:schemeClr val="bg1"/>
                  </a:solidFill>
                  <a:latin typeface="微软雅黑" panose="020B0503020204020204" pitchFamily="34" charset="-122"/>
                  <a:ea typeface="微软雅黑" panose="020B0503020204020204" pitchFamily="34" charset="-122"/>
                </a:rPr>
                <a:t> </a:t>
              </a:r>
            </a:p>
          </p:txBody>
        </p:sp>
        <p:sp>
          <p:nvSpPr>
            <p:cNvPr id="59" name="圆角矩形 37">
              <a:extLst>
                <a:ext uri="{FF2B5EF4-FFF2-40B4-BE49-F238E27FC236}">
                  <a16:creationId xmlns:a16="http://schemas.microsoft.com/office/drawing/2014/main" id="{48E85863-C191-49AF-89D0-55E919D1B468}"/>
                </a:ext>
              </a:extLst>
            </p:cNvPr>
            <p:cNvSpPr/>
            <p:nvPr/>
          </p:nvSpPr>
          <p:spPr>
            <a:xfrm>
              <a:off x="1766" y="2715"/>
              <a:ext cx="2289" cy="606"/>
            </a:xfrm>
            <a:prstGeom prst="roundRect">
              <a:avLst/>
            </a:prstGeom>
            <a:solidFill>
              <a:srgbClr val="FFC000"/>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王昆鹏 </a:t>
              </a:r>
            </a:p>
          </p:txBody>
        </p:sp>
        <p:sp>
          <p:nvSpPr>
            <p:cNvPr id="60" name="圆角矩形 39">
              <a:extLst>
                <a:ext uri="{FF2B5EF4-FFF2-40B4-BE49-F238E27FC236}">
                  <a16:creationId xmlns:a16="http://schemas.microsoft.com/office/drawing/2014/main" id="{50FFD58B-BF55-4021-A513-7F853D805F84}"/>
                </a:ext>
              </a:extLst>
            </p:cNvPr>
            <p:cNvSpPr/>
            <p:nvPr/>
          </p:nvSpPr>
          <p:spPr>
            <a:xfrm>
              <a:off x="5254" y="1605"/>
              <a:ext cx="2289" cy="606"/>
            </a:xfrm>
            <a:prstGeom prst="roundRect">
              <a:avLst/>
            </a:prstGeom>
            <a:solidFill>
              <a:schemeClr val="accent6">
                <a:lumMod val="60000"/>
                <a:lumOff val="4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b="1" dirty="0">
                  <a:solidFill>
                    <a:schemeClr val="bg1"/>
                  </a:solidFill>
                  <a:latin typeface="微软雅黑" panose="020B0503020204020204" pitchFamily="34" charset="-122"/>
                  <a:ea typeface="微软雅黑" panose="020B0503020204020204" pitchFamily="34" charset="-122"/>
                </a:rPr>
                <a:t>架构师 </a:t>
              </a:r>
            </a:p>
          </p:txBody>
        </p:sp>
        <p:sp>
          <p:nvSpPr>
            <p:cNvPr id="61" name="圆角矩形 40">
              <a:extLst>
                <a:ext uri="{FF2B5EF4-FFF2-40B4-BE49-F238E27FC236}">
                  <a16:creationId xmlns:a16="http://schemas.microsoft.com/office/drawing/2014/main" id="{717CCB13-0016-4B05-BE67-CA87A4D70B28}"/>
                </a:ext>
              </a:extLst>
            </p:cNvPr>
            <p:cNvSpPr/>
            <p:nvPr/>
          </p:nvSpPr>
          <p:spPr>
            <a:xfrm>
              <a:off x="5297" y="2715"/>
              <a:ext cx="2289" cy="606"/>
            </a:xfrm>
            <a:prstGeom prst="roundRect">
              <a:avLst/>
            </a:prstGeom>
            <a:solidFill>
              <a:schemeClr val="accent6">
                <a:lumMod val="60000"/>
                <a:lumOff val="4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王百川</a:t>
              </a:r>
            </a:p>
          </p:txBody>
        </p:sp>
        <p:grpSp>
          <p:nvGrpSpPr>
            <p:cNvPr id="62" name="组合 61">
              <a:extLst>
                <a:ext uri="{FF2B5EF4-FFF2-40B4-BE49-F238E27FC236}">
                  <a16:creationId xmlns:a16="http://schemas.microsoft.com/office/drawing/2014/main" id="{882CFBCA-4126-47A1-B0C6-56AB012F8CA3}"/>
                </a:ext>
              </a:extLst>
            </p:cNvPr>
            <p:cNvGrpSpPr/>
            <p:nvPr/>
          </p:nvGrpSpPr>
          <p:grpSpPr>
            <a:xfrm>
              <a:off x="1555" y="3321"/>
              <a:ext cx="6339" cy="1332"/>
              <a:chOff x="1555" y="3321"/>
              <a:chExt cx="6339" cy="1332"/>
            </a:xfrm>
          </p:grpSpPr>
          <p:sp>
            <p:nvSpPr>
              <p:cNvPr id="63" name="下箭头 29">
                <a:extLst>
                  <a:ext uri="{FF2B5EF4-FFF2-40B4-BE49-F238E27FC236}">
                    <a16:creationId xmlns:a16="http://schemas.microsoft.com/office/drawing/2014/main" id="{1E6E3E0B-1364-4CC8-97DB-2A3A71ED5B91}"/>
                  </a:ext>
                </a:extLst>
              </p:cNvPr>
              <p:cNvSpPr/>
              <p:nvPr/>
            </p:nvSpPr>
            <p:spPr>
              <a:xfrm>
                <a:off x="1555" y="4139"/>
                <a:ext cx="309" cy="514"/>
              </a:xfrm>
              <a:prstGeom prst="downArrow">
                <a:avLst>
                  <a:gd name="adj1" fmla="val 50000"/>
                  <a:gd name="adj2" fmla="val 93333"/>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4" name="下箭头 31">
                <a:extLst>
                  <a:ext uri="{FF2B5EF4-FFF2-40B4-BE49-F238E27FC236}">
                    <a16:creationId xmlns:a16="http://schemas.microsoft.com/office/drawing/2014/main" id="{579FAA9E-2C1E-4590-95B7-F6006CB6CBB3}"/>
                  </a:ext>
                </a:extLst>
              </p:cNvPr>
              <p:cNvSpPr/>
              <p:nvPr/>
            </p:nvSpPr>
            <p:spPr>
              <a:xfrm>
                <a:off x="7586" y="4139"/>
                <a:ext cx="309" cy="514"/>
              </a:xfrm>
              <a:prstGeom prst="downArrow">
                <a:avLst>
                  <a:gd name="adj1" fmla="val 50000"/>
                  <a:gd name="adj2" fmla="val 93333"/>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5" name="矩形 64">
                <a:extLst>
                  <a:ext uri="{FF2B5EF4-FFF2-40B4-BE49-F238E27FC236}">
                    <a16:creationId xmlns:a16="http://schemas.microsoft.com/office/drawing/2014/main" id="{4CA696C2-2A65-45FB-BDC1-30B0EF0B2172}"/>
                  </a:ext>
                </a:extLst>
              </p:cNvPr>
              <p:cNvSpPr/>
              <p:nvPr/>
            </p:nvSpPr>
            <p:spPr>
              <a:xfrm>
                <a:off x="1640" y="3989"/>
                <a:ext cx="6157" cy="137"/>
              </a:xfrm>
              <a:prstGeom prst="rect">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6" name="下箭头 30">
                <a:extLst>
                  <a:ext uri="{FF2B5EF4-FFF2-40B4-BE49-F238E27FC236}">
                    <a16:creationId xmlns:a16="http://schemas.microsoft.com/office/drawing/2014/main" id="{CB799B71-6100-4F0D-B6A1-C9B23644D0DB}"/>
                  </a:ext>
                </a:extLst>
              </p:cNvPr>
              <p:cNvSpPr/>
              <p:nvPr/>
            </p:nvSpPr>
            <p:spPr>
              <a:xfrm>
                <a:off x="4521" y="4139"/>
                <a:ext cx="309" cy="514"/>
              </a:xfrm>
              <a:prstGeom prst="downArrow">
                <a:avLst>
                  <a:gd name="adj1" fmla="val 50000"/>
                  <a:gd name="adj2" fmla="val 93333"/>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7" name="矩形 66">
                <a:extLst>
                  <a:ext uri="{FF2B5EF4-FFF2-40B4-BE49-F238E27FC236}">
                    <a16:creationId xmlns:a16="http://schemas.microsoft.com/office/drawing/2014/main" id="{C3396D3C-EB24-4EEE-911F-992D8880BDA2}"/>
                  </a:ext>
                </a:extLst>
              </p:cNvPr>
              <p:cNvSpPr/>
              <p:nvPr/>
            </p:nvSpPr>
            <p:spPr>
              <a:xfrm>
                <a:off x="2768" y="3321"/>
                <a:ext cx="200" cy="667"/>
              </a:xfrm>
              <a:prstGeom prst="rect">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sp>
            <p:nvSpPr>
              <p:cNvPr id="68" name="矩形 67">
                <a:extLst>
                  <a:ext uri="{FF2B5EF4-FFF2-40B4-BE49-F238E27FC236}">
                    <a16:creationId xmlns:a16="http://schemas.microsoft.com/office/drawing/2014/main" id="{4C89F14D-196B-41DA-8007-901421476FCD}"/>
                  </a:ext>
                </a:extLst>
              </p:cNvPr>
              <p:cNvSpPr/>
              <p:nvPr/>
            </p:nvSpPr>
            <p:spPr>
              <a:xfrm>
                <a:off x="6396" y="3321"/>
                <a:ext cx="200" cy="667"/>
              </a:xfrm>
              <a:prstGeom prst="rect">
                <a:avLst/>
              </a:prstGeom>
              <a:solidFill>
                <a:schemeClr val="tx2">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endParaRPr kumimoji="1" lang="zh-CN" altLang="en-US"/>
              </a:p>
            </p:txBody>
          </p:sp>
        </p:grpSp>
        <p:sp>
          <p:nvSpPr>
            <p:cNvPr id="73" name="圆角矩形 8">
              <a:extLst>
                <a:ext uri="{FF2B5EF4-FFF2-40B4-BE49-F238E27FC236}">
                  <a16:creationId xmlns:a16="http://schemas.microsoft.com/office/drawing/2014/main" id="{93AFADB8-A996-449D-9946-5A6811EE1414}"/>
                </a:ext>
              </a:extLst>
            </p:cNvPr>
            <p:cNvSpPr/>
            <p:nvPr/>
          </p:nvSpPr>
          <p:spPr>
            <a:xfrm>
              <a:off x="621" y="8523"/>
              <a:ext cx="2289" cy="606"/>
            </a:xfrm>
            <a:prstGeom prst="roundRect">
              <a:avLst/>
            </a:prstGeom>
            <a:solidFill>
              <a:srgbClr val="78AAF5"/>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何谦</a:t>
              </a:r>
            </a:p>
          </p:txBody>
        </p:sp>
      </p:grpSp>
      <p:sp>
        <p:nvSpPr>
          <p:cNvPr id="69" name="圆角矩形 24">
            <a:extLst>
              <a:ext uri="{FF2B5EF4-FFF2-40B4-BE49-F238E27FC236}">
                <a16:creationId xmlns:a16="http://schemas.microsoft.com/office/drawing/2014/main" id="{A7A7AB97-275D-4333-8BCB-66BC3CDABB18}"/>
              </a:ext>
            </a:extLst>
          </p:cNvPr>
          <p:cNvSpPr/>
          <p:nvPr/>
        </p:nvSpPr>
        <p:spPr>
          <a:xfrm>
            <a:off x="10459084" y="4589969"/>
            <a:ext cx="1453515" cy="384810"/>
          </a:xfrm>
          <a:prstGeom prst="roundRect">
            <a:avLst/>
          </a:prstGeom>
          <a:solidFill>
            <a:schemeClr val="accent5">
              <a:lumMod val="40000"/>
              <a:lumOff val="60000"/>
            </a:schemeClr>
          </a:solidFill>
          <a:ln>
            <a:noFill/>
          </a:ln>
        </p:spPr>
        <p:style>
          <a:lnRef idx="2">
            <a:schemeClr val="accent1"/>
          </a:lnRef>
          <a:fillRef idx="0">
            <a:schemeClr val="accent1"/>
          </a:fillRef>
          <a:effectRef idx="1">
            <a:schemeClr val="accent1"/>
          </a:effectRef>
          <a:fontRef idx="minor">
            <a:schemeClr val="tx1"/>
          </a:fontRef>
        </p:style>
        <p:txBody>
          <a:bodyPr rot="0" vertOverflow="overflow" horzOverflow="overflow" vert="horz" wrap="square" lIns="91440" tIns="45720" rIns="91440" bIns="45720" numCol="1" spcCol="0" rtlCol="0" fromWordArt="0" anchor="ctr" anchorCtr="0" forceAA="0" compatLnSpc="1">
            <a:noAutofit/>
          </a:bodyPr>
          <a:lstStyle/>
          <a:p>
            <a:pPr algn="ctr"/>
            <a:r>
              <a:rPr kumimoji="1" lang="zh-CN" altLang="en-US" dirty="0">
                <a:solidFill>
                  <a:schemeClr val="bg1"/>
                </a:solidFill>
                <a:latin typeface="微软雅黑" panose="020B0503020204020204" pitchFamily="34" charset="-122"/>
                <a:ea typeface="微软雅黑" panose="020B0503020204020204" pitchFamily="34" charset="-122"/>
              </a:rPr>
              <a:t>蓝潍州</a:t>
            </a: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86DD0BA-98A2-BB4B-AD49-BF6B8655A976}" type="slidenum">
              <a:rPr kumimoji="1" lang="zh-TW" altLang="en-US" smtClean="0"/>
              <a:t>7</a:t>
            </a:fld>
            <a:endParaRPr kumimoji="1" lang="zh-TW" altLang="en-US"/>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本月工作内容及下阶段计划</a:t>
            </a:r>
          </a:p>
        </p:txBody>
      </p:sp>
      <p:grpSp>
        <p:nvGrpSpPr>
          <p:cNvPr id="12" name="组合 11"/>
          <p:cNvGrpSpPr/>
          <p:nvPr/>
        </p:nvGrpSpPr>
        <p:grpSpPr>
          <a:xfrm>
            <a:off x="23813" y="260350"/>
            <a:ext cx="419100" cy="525463"/>
            <a:chOff x="0" y="2508250"/>
            <a:chExt cx="419100" cy="1841500"/>
          </a:xfrm>
          <a:solidFill>
            <a:schemeClr val="accent4">
              <a:lumMod val="75000"/>
            </a:schemeClr>
          </a:solidFill>
        </p:grpSpPr>
        <p:sp>
          <p:nvSpPr>
            <p:cNvPr id="13" name="矩形 12"/>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graphicFrame>
        <p:nvGraphicFramePr>
          <p:cNvPr id="2" name="表格 -1"/>
          <p:cNvGraphicFramePr/>
          <p:nvPr/>
        </p:nvGraphicFramePr>
        <p:xfrm>
          <a:off x="484505" y="860425"/>
          <a:ext cx="11222990" cy="5334000"/>
        </p:xfrm>
        <a:graphic>
          <a:graphicData uri="http://schemas.openxmlformats.org/drawingml/2006/table">
            <a:tbl>
              <a:tblPr firstRow="1" bandRow="1">
                <a:tableStyleId>{5C22544A-7EE6-4342-B048-85BDC9FD1C3A}</a:tableStyleId>
              </a:tblPr>
              <a:tblGrid>
                <a:gridCol w="4874895">
                  <a:extLst>
                    <a:ext uri="{9D8B030D-6E8A-4147-A177-3AD203B41FA5}">
                      <a16:colId xmlns:a16="http://schemas.microsoft.com/office/drawing/2014/main" val="20000"/>
                    </a:ext>
                  </a:extLst>
                </a:gridCol>
                <a:gridCol w="2092325">
                  <a:extLst>
                    <a:ext uri="{9D8B030D-6E8A-4147-A177-3AD203B41FA5}">
                      <a16:colId xmlns:a16="http://schemas.microsoft.com/office/drawing/2014/main" val="20001"/>
                    </a:ext>
                  </a:extLst>
                </a:gridCol>
                <a:gridCol w="2175510">
                  <a:extLst>
                    <a:ext uri="{9D8B030D-6E8A-4147-A177-3AD203B41FA5}">
                      <a16:colId xmlns:a16="http://schemas.microsoft.com/office/drawing/2014/main" val="20002"/>
                    </a:ext>
                  </a:extLst>
                </a:gridCol>
                <a:gridCol w="2080260">
                  <a:extLst>
                    <a:ext uri="{9D8B030D-6E8A-4147-A177-3AD203B41FA5}">
                      <a16:colId xmlns:a16="http://schemas.microsoft.com/office/drawing/2014/main" val="20003"/>
                    </a:ext>
                  </a:extLst>
                </a:gridCol>
              </a:tblGrid>
              <a:tr h="0">
                <a:tc>
                  <a:txBody>
                    <a:bodyPr/>
                    <a:lstStyle/>
                    <a:p>
                      <a:pPr marL="0" indent="0" algn="ctr">
                        <a:buNone/>
                      </a:pPr>
                      <a:r>
                        <a:rPr lang="zh-TW" altLang="en-US" sz="1400" b="0"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任务名称</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tc>
                  <a:txBody>
                    <a:bodyPr/>
                    <a:lstStyle/>
                    <a:p>
                      <a:pPr marL="0" indent="0" algn="ctr">
                        <a:buNone/>
                      </a:pPr>
                      <a:r>
                        <a:rPr lang="zh-TW" altLang="en-US" sz="1400" b="0"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工期</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tc>
                  <a:txBody>
                    <a:bodyPr/>
                    <a:lstStyle/>
                    <a:p>
                      <a:pPr marL="0" indent="0" algn="ctr">
                        <a:buNone/>
                      </a:pPr>
                      <a:r>
                        <a:rPr lang="zh-TW" altLang="en-US" sz="1400" b="0"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开始时间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tc>
                  <a:txBody>
                    <a:bodyPr/>
                    <a:lstStyle/>
                    <a:p>
                      <a:pPr marL="0" indent="0" algn="ctr">
                        <a:buNone/>
                      </a:pPr>
                      <a:r>
                        <a:rPr lang="zh-TW" altLang="en-US" sz="1400" b="0" u="none">
                          <a:solidFill>
                            <a:srgbClr val="363636"/>
                          </a:solidFill>
                          <a:highlight>
                            <a:srgbClr val="DFE3E8"/>
                          </a:highlight>
                          <a:latin typeface="宋体" panose="02010600030101010101" pitchFamily="2" charset="-122"/>
                          <a:ea typeface="宋体" panose="02010600030101010101" pitchFamily="2" charset="-122"/>
                          <a:cs typeface="宋体" panose="02010600030101010101" pitchFamily="2" charset="-122"/>
                        </a:rPr>
                        <a:t>完成时间</a:t>
                      </a: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FE3E8"/>
                    </a:solidFill>
                  </a:tcPr>
                </a:tc>
                <a:extLst>
                  <a:ext uri="{0D108BD9-81ED-4DB2-BD59-A6C34878D82A}">
                    <a16:rowId xmlns:a16="http://schemas.microsoft.com/office/drawing/2014/main" val="10000"/>
                  </a:ext>
                </a:extLst>
              </a:tr>
              <a:tr h="177800">
                <a:tc>
                  <a:txBody>
                    <a:bodyPr/>
                    <a:lstStyle/>
                    <a:p>
                      <a:pPr marL="0" indent="0" algn="ctr">
                        <a:buNone/>
                      </a:pPr>
                      <a:r>
                        <a:rPr lang="zh-TW" altLang="en-US" sz="14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4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集群投产（试点应用：数字人应用）</a:t>
                      </a:r>
                      <a:endParaRPr lang="zh-CN" altLang="en-US" sz="1400" b="1"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49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18</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云上测试环境虚机申请及初步安装</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16</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数字人容器相关需求沟通及确认</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集群搭建方案设计、内部研讨、确认方案</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8</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按目标架构搭建</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6</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形成装机部署手册并内部评审</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13</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77800">
                <a:tc>
                  <a:txBody>
                    <a:bodyPr/>
                    <a:lstStyle/>
                    <a:p>
                      <a:pPr marL="0" indent="0" algn="l">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集群内部试用环境搭建完成</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0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6</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6</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7"/>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在内部试用环境验证网络方案</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11</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在内部试用环境验证存储方案</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11</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数字人应用在内部使用环境部署、试用</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6</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12</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申请金融云</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IaaS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正式测试环境虚拟机并规划</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5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16</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使用正式测试环境虚拟机搭建原生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23</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177800">
                <a:tc>
                  <a:txBody>
                    <a:bodyPr/>
                    <a:lstStyle/>
                    <a:p>
                      <a:pPr marL="0" indent="0" algn="l">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集群正式测试环境搭建完成</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13"/>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集群功能测试</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集群安全测试</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集群性能测试</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数字人应用在正式测试环境部署</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27</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数字人应用完成</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DEV/SIT/UAT/REL</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测试</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27</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8"/>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集群生产环境投产准备</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11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25</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9"/>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集群生产环境投产进行及验证</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3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11</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0"/>
                  </a:ext>
                </a:extLst>
              </a:tr>
              <a:tr h="177800">
                <a:tc>
                  <a:txBody>
                    <a:bodyPr/>
                    <a:lstStyle/>
                    <a:p>
                      <a:pPr marL="0" indent="0" algn="l">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云上原生</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K8S</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集群生产环境投产完成</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11</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11</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21"/>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数字人生产环境投产准备</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11</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2"/>
                  </a:ext>
                </a:extLst>
              </a:tr>
              <a:tr h="177800">
                <a:tc>
                  <a:txBody>
                    <a:bodyPr/>
                    <a:lstStyle/>
                    <a:p>
                      <a:pPr marL="0" indent="0" algn="l">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数字人应用部署及验证</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4 </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14</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marL="0" indent="0" algn="ctr">
                        <a:buNone/>
                      </a:pP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17</a:t>
                      </a:r>
                      <a:r>
                        <a:rPr lang="zh-TW"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FF"/>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23"/>
                  </a:ext>
                </a:extLst>
              </a:tr>
              <a:tr h="177800">
                <a:tc>
                  <a:txBody>
                    <a:bodyPr/>
                    <a:lstStyle/>
                    <a:p>
                      <a:pPr marL="0" indent="0" algn="l">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数字人投产完成</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 </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个工作日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17</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marL="0" indent="0" algn="ctr">
                        <a:buNone/>
                      </a:pP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2019</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年</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10</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月</a:t>
                      </a:r>
                      <a:r>
                        <a:rPr lang="en-US" altLang="zh-TW"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18</a:t>
                      </a:r>
                      <a:r>
                        <a:rPr lang="zh-TW"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rPr>
                        <a:t>日</a:t>
                      </a:r>
                      <a:endParaRPr lang="zh-CN" altLang="en-US" sz="1400" b="0" u="none">
                        <a:solidFill>
                          <a:srgbClr val="000000"/>
                        </a:solidFill>
                        <a:highlight>
                          <a:srgbClr val="FFFF00"/>
                        </a:highlight>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24"/>
                  </a:ext>
                </a:extLst>
              </a:tr>
            </a:tbl>
          </a:graphicData>
        </a:graphic>
      </p:graphicFrame>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86DD0BA-98A2-BB4B-AD49-BF6B8655A976}" type="slidenum">
              <a:rPr kumimoji="1" lang="zh-TW" altLang="en-US" smtClean="0"/>
              <a:t>8</a:t>
            </a:fld>
            <a:endParaRPr kumimoji="1" lang="zh-TW" altLang="en-US"/>
          </a:p>
        </p:txBody>
      </p:sp>
      <p:sp>
        <p:nvSpPr>
          <p:cNvPr id="8" name="标题 4"/>
          <p:cNvSpPr>
            <a:spLocks noGrp="1"/>
          </p:cNvSpPr>
          <p:nvPr>
            <p:ph type="title"/>
          </p:nvPr>
        </p:nvSpPr>
        <p:spPr>
          <a:xfrm>
            <a:off x="537664" y="284798"/>
            <a:ext cx="11523133" cy="755650"/>
          </a:xfrm>
        </p:spPr>
        <p:txBody>
          <a:bodyPr/>
          <a:lstStyle/>
          <a:p>
            <a:r>
              <a:rPr lang="zh-CN" altLang="en-US" b="1" dirty="0">
                <a:solidFill>
                  <a:schemeClr val="accent4">
                    <a:lumMod val="75000"/>
                  </a:schemeClr>
                </a:solidFill>
              </a:rPr>
              <a:t>工作要求</a:t>
            </a:r>
          </a:p>
        </p:txBody>
      </p:sp>
      <p:grpSp>
        <p:nvGrpSpPr>
          <p:cNvPr id="12" name="组合 11"/>
          <p:cNvGrpSpPr/>
          <p:nvPr/>
        </p:nvGrpSpPr>
        <p:grpSpPr>
          <a:xfrm>
            <a:off x="23813" y="260350"/>
            <a:ext cx="419100" cy="525463"/>
            <a:chOff x="0" y="2508250"/>
            <a:chExt cx="419100" cy="1841500"/>
          </a:xfrm>
          <a:solidFill>
            <a:schemeClr val="accent4">
              <a:lumMod val="75000"/>
            </a:schemeClr>
          </a:solidFill>
        </p:grpSpPr>
        <p:sp>
          <p:nvSpPr>
            <p:cNvPr id="13" name="矩形 12"/>
            <p:cNvSpPr/>
            <p:nvPr/>
          </p:nvSpPr>
          <p:spPr>
            <a:xfrm>
              <a:off x="0" y="2508250"/>
              <a:ext cx="215900"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sp>
          <p:nvSpPr>
            <p:cNvPr id="14" name="矩形 13"/>
            <p:cNvSpPr/>
            <p:nvPr/>
          </p:nvSpPr>
          <p:spPr>
            <a:xfrm>
              <a:off x="334963" y="2508250"/>
              <a:ext cx="84137" cy="18415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zh-CN" altLang="en-US">
                <a:solidFill>
                  <a:prstClr val="white"/>
                </a:solidFill>
                <a:latin typeface="微软雅黑" panose="020B0503020204020204" pitchFamily="34" charset="-122"/>
                <a:ea typeface="微软雅黑" panose="020B0503020204020204" pitchFamily="34" charset="-122"/>
              </a:endParaRPr>
            </a:p>
          </p:txBody>
        </p:sp>
      </p:grpSp>
      <p:sp>
        <p:nvSpPr>
          <p:cNvPr id="4" name="文本框 3"/>
          <p:cNvSpPr txBox="1"/>
          <p:nvPr/>
        </p:nvSpPr>
        <p:spPr>
          <a:xfrm>
            <a:off x="384810" y="1120140"/>
            <a:ext cx="11423015" cy="5860387"/>
          </a:xfrm>
          <a:prstGeom prst="rect">
            <a:avLst/>
          </a:prstGeom>
          <a:noFill/>
        </p:spPr>
        <p:txBody>
          <a:bodyPr wrap="square" rtlCol="0">
            <a:spAutoFit/>
          </a:bodyPr>
          <a:lstStyle/>
          <a:p>
            <a:pPr marR="0" indent="0" defTabSz="914400" eaLnBrk="0" fontAlgn="base" hangingPunct="0">
              <a:lnSpc>
                <a:spcPct val="150000"/>
              </a:lnSpc>
              <a:buClrTx/>
              <a:buSzTx/>
              <a:buFont typeface="Wingdings" panose="05000000000000000000" charset="0"/>
              <a:buNone/>
              <a:defRPr/>
            </a:pP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1</a:t>
            </a:r>
            <a:r>
              <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rPr>
              <a:t>. </a:t>
            </a: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驻场同事须于每日</a:t>
            </a:r>
            <a:r>
              <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rPr>
              <a:t>9</a:t>
            </a: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a:t>
            </a:r>
            <a:r>
              <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rPr>
              <a:t>30</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到岗</a:t>
            </a: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。驻场考勤由</a:t>
            </a:r>
            <a:r>
              <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rPr>
              <a:t>PM</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通过</a:t>
            </a:r>
            <a:r>
              <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rPr>
              <a:t>excel</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记录</a:t>
            </a: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，并于每周五下班前邮件反馈行</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方。如有休假，则由</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PM</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汇总后提前一个工作日告知行方。</a:t>
            </a:r>
            <a:endPar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endParaRPr>
          </a:p>
          <a:p>
            <a:pPr defTabSz="914400" eaLnBrk="0" fontAlgn="base" hangingPunct="0">
              <a:lnSpc>
                <a:spcPct val="150000"/>
              </a:lnSpc>
              <a:defRPr/>
            </a:pP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2. </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浦发项目严格推行日报</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周报制度。</a:t>
            </a:r>
            <a:r>
              <a:rPr kumimoji="1" lang="zh-CN" altLang="en-US" kern="0" dirty="0">
                <a:solidFill>
                  <a:srgbClr val="00246C"/>
                </a:solidFill>
                <a:latin typeface="微软雅黑" panose="020B0503020204020204" pitchFamily="34" charset="-122"/>
                <a:ea typeface="微软雅黑" panose="020B0503020204020204" pitchFamily="34" charset="-122"/>
                <a:cs typeface="+mn-ea"/>
              </a:rPr>
              <a:t>个人日报，须于当日</a:t>
            </a:r>
            <a:r>
              <a:rPr kumimoji="1" lang="en-US" altLang="zh-CN" kern="0" dirty="0">
                <a:solidFill>
                  <a:srgbClr val="00246C"/>
                </a:solidFill>
                <a:latin typeface="微软雅黑" panose="020B0503020204020204" pitchFamily="34" charset="-122"/>
                <a:ea typeface="微软雅黑" panose="020B0503020204020204" pitchFamily="34" charset="-122"/>
                <a:cs typeface="+mn-ea"/>
              </a:rPr>
              <a:t>18:00~</a:t>
            </a:r>
            <a:r>
              <a:rPr kumimoji="1" lang="zh-CN" altLang="en-US" kern="0" dirty="0">
                <a:solidFill>
                  <a:srgbClr val="00246C"/>
                </a:solidFill>
                <a:latin typeface="微软雅黑" panose="020B0503020204020204" pitchFamily="34" charset="-122"/>
                <a:ea typeface="微软雅黑" panose="020B0503020204020204" pitchFamily="34" charset="-122"/>
                <a:cs typeface="+mn-ea"/>
              </a:rPr>
              <a:t>次日</a:t>
            </a:r>
            <a:r>
              <a:rPr kumimoji="1" lang="en-US" altLang="zh-CN" kern="0" dirty="0">
                <a:solidFill>
                  <a:srgbClr val="00246C"/>
                </a:solidFill>
                <a:latin typeface="微软雅黑" panose="020B0503020204020204" pitchFamily="34" charset="-122"/>
                <a:ea typeface="微软雅黑" panose="020B0503020204020204" pitchFamily="34" charset="-122"/>
                <a:cs typeface="+mn-ea"/>
              </a:rPr>
              <a:t>10</a:t>
            </a:r>
            <a:r>
              <a:rPr kumimoji="1" lang="zh-CN" altLang="en-US" kern="0" dirty="0">
                <a:solidFill>
                  <a:srgbClr val="00246C"/>
                </a:solidFill>
                <a:latin typeface="微软雅黑" panose="020B0503020204020204" pitchFamily="34" charset="-122"/>
                <a:ea typeface="微软雅黑" panose="020B0503020204020204" pitchFamily="34" charset="-122"/>
                <a:cs typeface="+mn-ea"/>
              </a:rPr>
              <a:t>：</a:t>
            </a:r>
            <a:r>
              <a:rPr kumimoji="1" lang="en-US" altLang="zh-CN" kern="0" dirty="0">
                <a:solidFill>
                  <a:srgbClr val="00246C"/>
                </a:solidFill>
                <a:latin typeface="微软雅黑" panose="020B0503020204020204" pitchFamily="34" charset="-122"/>
                <a:ea typeface="微软雅黑" panose="020B0503020204020204" pitchFamily="34" charset="-122"/>
                <a:cs typeface="+mn-ea"/>
              </a:rPr>
              <a:t>00</a:t>
            </a:r>
            <a:r>
              <a:rPr kumimoji="1" lang="zh-CN" altLang="en-US" kern="0" dirty="0">
                <a:solidFill>
                  <a:srgbClr val="00246C"/>
                </a:solidFill>
                <a:latin typeface="微软雅黑" panose="020B0503020204020204" pitchFamily="34" charset="-122"/>
                <a:ea typeface="微软雅黑" panose="020B0503020204020204" pitchFamily="34" charset="-122"/>
                <a:cs typeface="+mn-ea"/>
              </a:rPr>
              <a:t>之前完成编写；个人周报报须于当周结束前完成编写。</a:t>
            </a:r>
            <a:endParaRPr kumimoji="1" lang="en-US" altLang="zh-CN" kern="0" dirty="0">
              <a:solidFill>
                <a:srgbClr val="00246C"/>
              </a:solidFill>
              <a:latin typeface="微软雅黑" panose="020B0503020204020204" pitchFamily="34" charset="-122"/>
              <a:ea typeface="微软雅黑" panose="020B0503020204020204" pitchFamily="34" charset="-122"/>
              <a:cs typeface="+mn-ea"/>
            </a:endParaRPr>
          </a:p>
          <a:p>
            <a:pPr defTabSz="914400" eaLnBrk="0" fontAlgn="base" hangingPunct="0">
              <a:lnSpc>
                <a:spcPct val="150000"/>
              </a:lnSpc>
              <a:defRPr/>
            </a:pPr>
            <a:r>
              <a:rPr kumimoji="1" lang="en-US" altLang="zh-CN" kern="0" dirty="0">
                <a:solidFill>
                  <a:srgbClr val="00246C"/>
                </a:solidFill>
                <a:latin typeface="微软雅黑" panose="020B0503020204020204" pitchFamily="34" charset="-122"/>
                <a:ea typeface="微软雅黑" panose="020B0503020204020204" pitchFamily="34" charset="-122"/>
                <a:cs typeface="+mn-ea"/>
              </a:rPr>
              <a:t>https://dwiki.daocloud.io/pages/viewpage.action?pageId=41576392</a:t>
            </a:r>
            <a:endPar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r>
              <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rPr>
              <a:t>3. </a:t>
            </a: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暂定每周三下午为小组周例会时间</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，要求项目组全员参加。</a:t>
            </a:r>
            <a:endPar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P.S</a:t>
            </a:r>
          </a:p>
          <a:p>
            <a:pPr marR="0" indent="0" defTabSz="914400" eaLnBrk="0" fontAlgn="base" hangingPunct="0">
              <a:lnSpc>
                <a:spcPct val="150000"/>
              </a:lnSpc>
              <a:buClrTx/>
              <a:buSzTx/>
              <a:buFont typeface="Wingdings" panose="05000000000000000000" charset="0"/>
              <a:buNone/>
              <a:defRPr/>
            </a:pP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办公地址：浦发信息中心</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莲花路</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1688</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号（近</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12</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号线虹梅路和</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9</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号线漕河泾站，下地铁走路</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15</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分钟）</a:t>
            </a:r>
            <a:endPar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进入信息中心需在</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门卫处</a:t>
            </a:r>
            <a:r>
              <a:rPr kumimoji="1" lang="zh-CN" altLang="en-US" i="0" kern="0" dirty="0">
                <a:solidFill>
                  <a:srgbClr val="00246C"/>
                </a:solidFill>
                <a:latin typeface="微软雅黑" panose="020B0503020204020204" pitchFamily="34" charset="-122"/>
                <a:ea typeface="微软雅黑" panose="020B0503020204020204" pitchFamily="34" charset="-122"/>
                <a:cs typeface="+mn-ea"/>
                <a:sym typeface="+mn-ea"/>
              </a:rPr>
              <a:t>登记，不用打电话，直接告诉门卫，说自己是上海道客的，找练文蔚老师即可。</a:t>
            </a:r>
            <a:endPar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如遇任何问题，可随时与我或行方联系：</a:t>
            </a:r>
            <a:endPar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道客</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PM-</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王昆鹏 </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18917263315</a:t>
            </a:r>
          </a:p>
          <a:p>
            <a:pPr marR="0" indent="0" defTabSz="914400" eaLnBrk="0" fontAlgn="base" hangingPunct="0">
              <a:lnSpc>
                <a:spcPct val="150000"/>
              </a:lnSpc>
              <a:buClrTx/>
              <a:buSzTx/>
              <a:buFont typeface="Wingdings" panose="05000000000000000000" charset="0"/>
              <a:buNone/>
              <a:defRPr/>
            </a:pP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浦发</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PM-</a:t>
            </a:r>
            <a:r>
              <a:rPr kumimoji="1" lang="zh-CN" altLang="en-US" kern="0" dirty="0">
                <a:solidFill>
                  <a:srgbClr val="00246C"/>
                </a:solidFill>
                <a:latin typeface="微软雅黑" panose="020B0503020204020204" pitchFamily="34" charset="-122"/>
                <a:ea typeface="微软雅黑" panose="020B0503020204020204" pitchFamily="34" charset="-122"/>
                <a:cs typeface="+mn-ea"/>
                <a:sym typeface="+mn-ea"/>
              </a:rPr>
              <a:t>练文蔚 </a:t>
            </a:r>
            <a:r>
              <a:rPr kumimoji="1" lang="en-US" altLang="zh-CN" kern="0" dirty="0">
                <a:solidFill>
                  <a:srgbClr val="00246C"/>
                </a:solidFill>
                <a:latin typeface="微软雅黑" panose="020B0503020204020204" pitchFamily="34" charset="-122"/>
                <a:ea typeface="微软雅黑" panose="020B0503020204020204" pitchFamily="34" charset="-122"/>
                <a:cs typeface="+mn-ea"/>
                <a:sym typeface="+mn-ea"/>
              </a:rPr>
              <a:t>13918064240</a:t>
            </a:r>
          </a:p>
          <a:p>
            <a:pPr marR="0" indent="0" defTabSz="914400" eaLnBrk="0" fontAlgn="base" hangingPunct="0">
              <a:lnSpc>
                <a:spcPct val="150000"/>
              </a:lnSpc>
              <a:buClrTx/>
              <a:buSzTx/>
              <a:buFont typeface="Wingdings" panose="05000000000000000000" charset="0"/>
              <a:buNone/>
              <a:defRPr/>
            </a:pPr>
            <a:endPar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endParaRPr>
          </a:p>
          <a:p>
            <a:pPr marR="0" indent="0" defTabSz="914400" eaLnBrk="0" fontAlgn="base" hangingPunct="0">
              <a:lnSpc>
                <a:spcPct val="150000"/>
              </a:lnSpc>
              <a:buClrTx/>
              <a:buSzTx/>
              <a:buFont typeface="Wingdings" panose="05000000000000000000" charset="0"/>
              <a:buNone/>
              <a:defRPr/>
            </a:pPr>
            <a:endParaRPr kumimoji="1" lang="en-US" altLang="zh-CN" i="0" kern="0" dirty="0">
              <a:solidFill>
                <a:srgbClr val="00246C"/>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2"/>
          </p:nvPr>
        </p:nvSpPr>
        <p:spPr/>
        <p:txBody>
          <a:bodyPr/>
          <a:lstStyle/>
          <a:p>
            <a:r>
              <a:rPr lang="zh-CN" altLang="en-US" dirty="0"/>
              <a:t>感谢聆听！</a:t>
            </a:r>
          </a:p>
        </p:txBody>
      </p:sp>
      <p:sp>
        <p:nvSpPr>
          <p:cNvPr id="3" name="灯片编号占位符 2"/>
          <p:cNvSpPr>
            <a:spLocks noGrp="1"/>
          </p:cNvSpPr>
          <p:nvPr>
            <p:ph type="sldNum" sz="quarter" idx="4294967295"/>
          </p:nvPr>
        </p:nvSpPr>
        <p:spPr>
          <a:xfrm>
            <a:off x="9347200" y="6356350"/>
            <a:ext cx="2844800" cy="365125"/>
          </a:xfrm>
        </p:spPr>
        <p:txBody>
          <a:bodyPr/>
          <a:lstStyle/>
          <a:p>
            <a:fld id="{586DD0BA-98A2-BB4B-AD49-BF6B8655A976}" type="slidenum">
              <a:rPr kumimoji="1" lang="zh-TW" altLang="en-US" smtClean="0"/>
              <a:t>9</a:t>
            </a:fld>
            <a:endParaRPr kumimoji="1" lang="zh-TW" altLang="en-US"/>
          </a:p>
        </p:txBody>
      </p:sp>
    </p:spTree>
  </p:cSld>
  <p:clrMapOvr>
    <a:masterClrMapping/>
  </p:clrMapOvr>
  <p:transition spd="med">
    <p:fade/>
  </p:transition>
</p:sld>
</file>

<file path=ppt/theme/theme1.xml><?xml version="1.0" encoding="utf-8"?>
<a:theme xmlns:a="http://schemas.openxmlformats.org/drawingml/2006/main" name="SPD_PPT">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爆光">
      <a:majorFont>
        <a:latin typeface="Helvetica"/>
        <a:ea typeface=""/>
        <a:cs typeface=""/>
        <a:font script="Jpan" typeface="ＭＳ ゴシック"/>
        <a:font script="Hans" typeface="宋体"/>
        <a:font script="Hant" typeface="宋体"/>
      </a:majorFont>
      <a:minorFont>
        <a:latin typeface="Helvetica"/>
        <a:ea typeface=""/>
        <a:cs typeface=""/>
        <a:font script="Jpan" typeface="ＭＳ ゴシック"/>
        <a:font script="Hans" typeface="宋体"/>
        <a:font script="Hant"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lumMod val="75000"/>
          </a:schemeClr>
        </a:solidFill>
        <a:ln>
          <a:no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kumimoji="1"/>
        </a:defPPr>
      </a:lstStyle>
      <a:style>
        <a:lnRef idx="2">
          <a:schemeClr val="accent1"/>
        </a:lnRef>
        <a:fillRef idx="0">
          <a:schemeClr val="accent1"/>
        </a:fillRef>
        <a:effectRef idx="1">
          <a:schemeClr val="accent1"/>
        </a:effectRef>
        <a:fontRef idx="minor">
          <a:schemeClr val="tx1"/>
        </a:fontRef>
      </a:style>
    </a:spDef>
    <a:lnDef>
      <a:spPr>
        <a:ln w="12700" cmpd="sng">
          <a:solidFill>
            <a:schemeClr val="bg1">
              <a:lumMod val="50000"/>
            </a:schemeClr>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sz="1600" b="1" i="0" dirty="0">
            <a:solidFill>
              <a:schemeClr val="tx1">
                <a:lumMod val="75000"/>
                <a:lumOff val="25000"/>
              </a:schemeClr>
            </a:solidFill>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1336</Words>
  <Application>Microsoft Office PowerPoint</Application>
  <PresentationFormat>宽屏</PresentationFormat>
  <Paragraphs>304</Paragraphs>
  <Slides>9</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9</vt:i4>
      </vt:variant>
    </vt:vector>
  </HeadingPairs>
  <TitlesOfParts>
    <vt:vector size="17" baseType="lpstr">
      <vt:lpstr>STIXSizeTwoSym-Regular</vt:lpstr>
      <vt:lpstr>宋体</vt:lpstr>
      <vt:lpstr>微软雅黑</vt:lpstr>
      <vt:lpstr>Arial</vt:lpstr>
      <vt:lpstr>Calibri</vt:lpstr>
      <vt:lpstr>Helvetica</vt:lpstr>
      <vt:lpstr>Wingdings</vt:lpstr>
      <vt:lpstr>SPD_PPT</vt:lpstr>
      <vt:lpstr> CaaS On 金融云项目启动会</vt:lpstr>
      <vt:lpstr>项目目标</vt:lpstr>
      <vt:lpstr>里程碑计划</vt:lpstr>
      <vt:lpstr>目标架构</vt:lpstr>
      <vt:lpstr>年度工作项梳理</vt:lpstr>
      <vt:lpstr>人员架构</vt:lpstr>
      <vt:lpstr>本月工作内容及下阶段计划</vt:lpstr>
      <vt:lpstr>工作要求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浦发银行PPT模板及使用规范</dc:title>
  <dc:creator>caijw</dc:creator>
  <cp:lastModifiedBy>wkp</cp:lastModifiedBy>
  <cp:revision>6406</cp:revision>
  <cp:lastPrinted>2017-02-16T01:40:00Z</cp:lastPrinted>
  <dcterms:created xsi:type="dcterms:W3CDTF">2015-05-02T13:09:00Z</dcterms:created>
  <dcterms:modified xsi:type="dcterms:W3CDTF">2019-08-31T13:56:17Z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2052-10.8.0.6058</vt:lpwstr>
  </property>
  <property fmtid="{D5CDD505-2E9C-101B-9397-08002B2CF9AE}" pid="3" name="ContentTypeId">
    <vt:lpwstr>0x01010039E9650662B6584183C8D722032907D2</vt:lpwstr>
  </property>
  <property fmtid="{D5CDD505-2E9C-101B-9397-08002B2CF9AE}" pid="4" name="MSIP_Label_f42aa342-8706-4288-bd11-ebb85995028c_Enabled">
    <vt:lpwstr>True</vt:lpwstr>
  </property>
  <property fmtid="{D5CDD505-2E9C-101B-9397-08002B2CF9AE}" pid="5" name="MSIP_Label_f42aa342-8706-4288-bd11-ebb85995028c_SiteId">
    <vt:lpwstr>72f988bf-86f1-41af-91ab-2d7cd011db47</vt:lpwstr>
  </property>
  <property fmtid="{D5CDD505-2E9C-101B-9397-08002B2CF9AE}" pid="6" name="MSIP_Label_f42aa342-8706-4288-bd11-ebb85995028c_Owner">
    <vt:lpwstr>dizhao@microsoft.com</vt:lpwstr>
  </property>
  <property fmtid="{D5CDD505-2E9C-101B-9397-08002B2CF9AE}" pid="7" name="MSIP_Label_f42aa342-8706-4288-bd11-ebb85995028c_SetDate">
    <vt:lpwstr>2019-03-17T10:17:04.0239057Z</vt:lpwstr>
  </property>
  <property fmtid="{D5CDD505-2E9C-101B-9397-08002B2CF9AE}" pid="8" name="MSIP_Label_f42aa342-8706-4288-bd11-ebb85995028c_Name">
    <vt:lpwstr>General</vt:lpwstr>
  </property>
  <property fmtid="{D5CDD505-2E9C-101B-9397-08002B2CF9AE}" pid="9" name="MSIP_Label_f42aa342-8706-4288-bd11-ebb85995028c_Application">
    <vt:lpwstr>Microsoft Azure Information Protection</vt:lpwstr>
  </property>
  <property fmtid="{D5CDD505-2E9C-101B-9397-08002B2CF9AE}" pid="10" name="MSIP_Label_f42aa342-8706-4288-bd11-ebb85995028c_ActionId">
    <vt:lpwstr>4ebfce11-bdc6-43f9-a356-f732ced7790f</vt:lpwstr>
  </property>
  <property fmtid="{D5CDD505-2E9C-101B-9397-08002B2CF9AE}" pid="11" name="MSIP_Label_f42aa342-8706-4288-bd11-ebb85995028c_Extended_MSFT_Method">
    <vt:lpwstr>Automatic</vt:lpwstr>
  </property>
  <property fmtid="{D5CDD505-2E9C-101B-9397-08002B2CF9AE}" pid="12" name="Sensitivity">
    <vt:lpwstr>General</vt:lpwstr>
  </property>
</Properties>
</file>