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86" d="100"/>
          <a:sy n="86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xmlns="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xmlns="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xmlns="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xmlns="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xmlns="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6A74462-8F47-4B8F-BE38-FAEA0C91AD42}"/>
              </a:ext>
            </a:extLst>
          </p:cNvPr>
          <p:cNvSpPr/>
          <p:nvPr/>
        </p:nvSpPr>
        <p:spPr>
          <a:xfrm>
            <a:off x="7116519" y="278073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31A5C86-C059-4E4F-A36D-7C43FC1208A0}"/>
              </a:ext>
            </a:extLst>
          </p:cNvPr>
          <p:cNvSpPr/>
          <p:nvPr/>
        </p:nvSpPr>
        <p:spPr>
          <a:xfrm>
            <a:off x="3064921" y="2546563"/>
            <a:ext cx="2227612" cy="807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5562F6-BD36-484D-B513-EA4AFBF6A46D}"/>
              </a:ext>
            </a:extLst>
          </p:cNvPr>
          <p:cNvSpPr/>
          <p:nvPr/>
        </p:nvSpPr>
        <p:spPr>
          <a:xfrm>
            <a:off x="4645383" y="1852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5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16200000" flipH="1">
            <a:off x="8347114" y="4752587"/>
            <a:ext cx="939079" cy="1187647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xmlns="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070879" y="4663999"/>
            <a:ext cx="939079" cy="1364825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C30BEFF4-A930-4D26-BC0A-2B7945E3A077}"/>
              </a:ext>
            </a:extLst>
          </p:cNvPr>
          <p:cNvSpPr/>
          <p:nvPr/>
        </p:nvSpPr>
        <p:spPr>
          <a:xfrm rot="16200000">
            <a:off x="5934680" y="-805703"/>
            <a:ext cx="613533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463EDA-EAE6-4ED6-BAE2-7D20C34584DA}"/>
              </a:ext>
            </a:extLst>
          </p:cNvPr>
          <p:cNvSpPr/>
          <p:nvPr/>
        </p:nvSpPr>
        <p:spPr>
          <a:xfrm>
            <a:off x="3064921" y="1484920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4F45C9-3D84-4BA5-8A52-382514D6080D}"/>
              </a:ext>
            </a:extLst>
          </p:cNvPr>
          <p:cNvSpPr/>
          <p:nvPr/>
        </p:nvSpPr>
        <p:spPr>
          <a:xfrm>
            <a:off x="7116520" y="1484920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C2BA48E-758E-4035-B49C-4F47EB965891}"/>
              </a:ext>
            </a:extLst>
          </p:cNvPr>
          <p:cNvSpPr/>
          <p:nvPr/>
        </p:nvSpPr>
        <p:spPr>
          <a:xfrm>
            <a:off x="8304166" y="581595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</a:t>
            </a:r>
            <a:r>
              <a:rPr lang="en-US" b="1" dirty="0" err="1" smtClean="0"/>
              <a:t>bed</a:t>
            </a:r>
            <a:r>
              <a:rPr lang="en-US" b="1" dirty="0" smtClean="0"/>
              <a:t>-classic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6A74462-8F47-4B8F-BE38-FAEA0C91AD42}"/>
              </a:ext>
            </a:extLst>
          </p:cNvPr>
          <p:cNvSpPr/>
          <p:nvPr/>
        </p:nvSpPr>
        <p:spPr>
          <a:xfrm>
            <a:off x="7116519" y="414309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C2BA48E-758E-4035-B49C-4F47EB965891}"/>
              </a:ext>
            </a:extLst>
          </p:cNvPr>
          <p:cNvSpPr/>
          <p:nvPr/>
        </p:nvSpPr>
        <p:spPr>
          <a:xfrm>
            <a:off x="5751694" y="581595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198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2" idx="2"/>
            <a:endCxn id="23" idx="0"/>
          </p:cNvCxnSpPr>
          <p:nvPr/>
        </p:nvCxnSpPr>
        <p:spPr>
          <a:xfrm rot="5400000">
            <a:off x="7908537" y="3828801"/>
            <a:ext cx="628586" cy="12700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11" idx="2"/>
            <a:endCxn id="2" idx="0"/>
          </p:cNvCxnSpPr>
          <p:nvPr/>
        </p:nvCxnSpPr>
        <p:spPr>
          <a:xfrm rot="5400000">
            <a:off x="7909536" y="2467434"/>
            <a:ext cx="626591" cy="1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xmlns="" id="{0C2BA48E-758E-4035-B49C-4F47EB965891}"/>
              </a:ext>
            </a:extLst>
          </p:cNvPr>
          <p:cNvSpPr/>
          <p:nvPr/>
        </p:nvSpPr>
        <p:spPr>
          <a:xfrm>
            <a:off x="3064921" y="386469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220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10" idx="2"/>
            <a:endCxn id="3" idx="0"/>
          </p:cNvCxnSpPr>
          <p:nvPr/>
        </p:nvCxnSpPr>
        <p:spPr>
          <a:xfrm rot="5400000">
            <a:off x="3975771" y="2343606"/>
            <a:ext cx="405913" cy="12700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15">
            <a:extLst>
              <a:ext uri="{FF2B5EF4-FFF2-40B4-BE49-F238E27FC236}">
                <a16:creationId xmlns:a16="http://schemas.microsoft.com/office/drawing/2014/main" xmlns="" id="{8311314B-2261-48F7-8392-22D61FC10F4C}"/>
              </a:ext>
            </a:extLst>
          </p:cNvPr>
          <p:cNvCxnSpPr>
            <a:stCxn id="3" idx="2"/>
            <a:endCxn id="208" idx="0"/>
          </p:cNvCxnSpPr>
          <p:nvPr/>
        </p:nvCxnSpPr>
        <p:spPr>
          <a:xfrm rot="5400000">
            <a:off x="3923240" y="3609206"/>
            <a:ext cx="510975" cy="12700"/>
          </a:xfrm>
          <a:prstGeom prst="bentConnector3">
            <a:avLst>
              <a:gd name="adj1" fmla="val 50000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10667</TotalTime>
  <Words>91</Words>
  <Application>Microsoft Macintosh PowerPoint</Application>
  <PresentationFormat>Widescreen</PresentationFormat>
  <Paragraphs>107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Segoe UI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James Devine</cp:lastModifiedBy>
  <cp:revision>48</cp:revision>
  <dcterms:created xsi:type="dcterms:W3CDTF">2017-07-20T15:29:18Z</dcterms:created>
  <dcterms:modified xsi:type="dcterms:W3CDTF">2017-10-17T13:10:03Z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