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 Ball (MSR)" initials="TB(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71" autoAdjust="0"/>
    <p:restoredTop sz="76621" autoAdjust="0"/>
  </p:normalViewPr>
  <p:slideViewPr>
    <p:cSldViewPr snapToGrid="0">
      <p:cViewPr varScale="1">
        <p:scale>
          <a:sx n="141" d="100"/>
          <a:sy n="141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37B04-0BFF-4188-AE10-E77C3C5257C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812AB-5628-4651-8D09-D6AFA5E4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40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7B097-042E-4797-BD8D-18FE4D359E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38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https://github.com/lancaster-university/codal-adafruit-cplay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812AB-5628-4651-8D09-D6AFA5E402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6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0BEB7-8CF9-4802-8B61-E9A110EC2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5B20C-1B18-4CCD-9202-C795758DB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533EE-975A-4E34-AE96-2FFFFAC7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2E278-0797-4196-9C6C-1ADF74F7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6E2FB-340F-4261-8251-B97F29FE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5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AA46-59BE-4974-A29B-3C46043F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D6E24-09D8-4127-82EC-8623CB409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A2D32-6F27-4491-BA90-2988604E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8E3C2-28E4-4FD0-AEF1-962A00BE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F7BA1-D02F-4AA3-805D-0444F0C4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5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1B641-989E-460C-B0CE-859FEB83C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AA5C6-CDD0-463C-AA85-95014CB17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820FC-6AB1-49F5-B83C-FFD68439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33CB9-FA56-4CF6-9670-BED206E4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0F2E7-33F8-4632-90F2-5FD37C6C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6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BB54-1C03-4BBB-9E7E-F45FEBB0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B35E2-931D-4454-BD21-DA98C5CC3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F7D7B-2607-49B6-937D-9A1CBF59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566CC-34AF-44EC-BE42-C85CCDA3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C06A6-F661-4A7D-84DB-D2EE104A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2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CAD9-E449-4969-AE0B-C61E7941C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08526-2D4D-49F8-8437-A0C896C07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9A9B4-C59B-411D-974F-456D48A4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9FF0E-AAD2-4096-8BB3-78F07694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3E807-AB18-4EA7-A83E-104FCCAA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2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0677-DAE7-4B76-9B43-4783FAFD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FEA3-624E-4A1E-BF5B-3DBA244EA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8BF91-539B-426A-979B-EFE45BA6D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E5997-F732-45A5-94C9-D1B83BE4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86B6E-BD83-4E60-A361-646334DF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1BF21-4152-43D2-A12B-0A60E6EC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1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9C7ED-3EB6-4E69-80EC-BB9C1746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CD743-4269-451C-B9CD-16E35FD3E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149B0-A069-4B2E-9E12-C9C8EE5F9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99CBE-5D3C-4404-95CC-A00A1E431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3F09A-4DB3-47AB-A047-9DD3E710D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E2BB69-348B-473C-8527-C70D705B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612FB8-DAE0-4192-9564-4DCD5247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9FE832-04C3-4EB2-ABC8-FB13FECA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2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168A-7D14-4F14-AE16-E746613A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B17D2-F9E1-402B-8C92-91D43796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5FC7E-65D2-4796-B9CA-CAE31FDC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2B014-16BE-4EC5-8EC6-96C9AF45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4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1218E-8C68-452C-83C1-A9948881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6C226-7F42-4FCE-A1C4-56BD7B4E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E37D2-D1C1-4AA3-8D9A-0F5C2286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0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9D85-9651-451C-8B6D-7C2FA443A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D276E-926F-4CF2-B611-725B86BC9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D7173-3E62-4554-895F-8D553B0F0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7D56F-DD9A-4284-84B4-03D0B402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2307F-646E-4FB6-96D2-A7C119A6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9A54E-1FF9-4FB4-BAB9-8260DEA3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7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95D08-965F-4696-9456-D77F35386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8B75E-E26E-42EE-957B-57CC0469C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CE71D-F248-4325-8C34-530D22889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A1A2B-F4ED-40B4-A680-CDCADDAD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968A0-6029-4DE5-8082-7F38E336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D032A-15B0-423D-A4DE-FB7B4013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6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3EE1C-2FE9-4362-A928-62B5302D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26E43-984A-4919-BD76-4348EF164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DA5CC-265D-445D-B1A6-E3A5682AA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4D85E-2087-4C48-BE7E-1A197735EA07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81185-15CE-4B64-A758-B9FE608C2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F00A6-F44F-4C9F-8A50-3821A62DF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9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/>
          <p:cNvSpPr/>
          <p:nvPr/>
        </p:nvSpPr>
        <p:spPr>
          <a:xfrm>
            <a:off x="1551336" y="4430372"/>
            <a:ext cx="3977743" cy="1942405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: Rounded Corners 105"/>
          <p:cNvSpPr/>
          <p:nvPr/>
        </p:nvSpPr>
        <p:spPr>
          <a:xfrm>
            <a:off x="1320228" y="281498"/>
            <a:ext cx="7156450" cy="398772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4" name="Rectangle: Rounded Corners 103"/>
          <p:cNvSpPr/>
          <p:nvPr/>
        </p:nvSpPr>
        <p:spPr>
          <a:xfrm>
            <a:off x="3720528" y="455630"/>
            <a:ext cx="2884950" cy="1320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Simulator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2751B1E-2C25-4F29-841B-3D94FDE58553}"/>
              </a:ext>
            </a:extLst>
          </p:cNvPr>
          <p:cNvSpPr/>
          <p:nvPr/>
        </p:nvSpPr>
        <p:spPr>
          <a:xfrm>
            <a:off x="1770330" y="3342857"/>
            <a:ext cx="1654764" cy="23051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Device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Runtime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84" name="Rectangle: Rounded Corners 183"/>
          <p:cNvSpPr/>
          <p:nvPr/>
        </p:nvSpPr>
        <p:spPr>
          <a:xfrm>
            <a:off x="1754940" y="455630"/>
            <a:ext cx="1693158" cy="27398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Editors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95601" y="4869722"/>
            <a:ext cx="1282889" cy="60050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3" name="Rectangle 2"/>
          <p:cNvSpPr/>
          <p:nvPr/>
        </p:nvSpPr>
        <p:spPr>
          <a:xfrm>
            <a:off x="1995602" y="2438398"/>
            <a:ext cx="1282889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TypeScript</a:t>
            </a:r>
          </a:p>
        </p:txBody>
      </p:sp>
      <p:sp>
        <p:nvSpPr>
          <p:cNvPr id="5" name="Rectangle 4"/>
          <p:cNvSpPr/>
          <p:nvPr/>
        </p:nvSpPr>
        <p:spPr>
          <a:xfrm>
            <a:off x="3932592" y="4869721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binary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5529079" y="2437000"/>
            <a:ext cx="1076399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37859" y="2433741"/>
            <a:ext cx="968991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</a:t>
            </a:r>
          </a:p>
        </p:txBody>
      </p:sp>
      <p:cxnSp>
        <p:nvCxnSpPr>
          <p:cNvPr id="24" name="Straight Arrow Connector 23"/>
          <p:cNvCxnSpPr>
            <a:stCxn id="3" idx="3"/>
            <a:endCxn id="23" idx="1"/>
          </p:cNvCxnSpPr>
          <p:nvPr/>
        </p:nvCxnSpPr>
        <p:spPr>
          <a:xfrm flipV="1">
            <a:off x="3278491" y="2733992"/>
            <a:ext cx="659368" cy="46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3"/>
            <a:endCxn id="6" idx="1"/>
          </p:cNvCxnSpPr>
          <p:nvPr/>
        </p:nvCxnSpPr>
        <p:spPr>
          <a:xfrm>
            <a:off x="4906850" y="2733992"/>
            <a:ext cx="622229" cy="325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2014" y="4159828"/>
            <a:ext cx="12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shim generation</a:t>
            </a:r>
          </a:p>
        </p:txBody>
      </p:sp>
      <p:cxnSp>
        <p:nvCxnSpPr>
          <p:cNvPr id="41" name="Straight Arrow Connector 40"/>
          <p:cNvCxnSpPr>
            <a:stCxn id="23" idx="0"/>
            <a:endCxn id="44" idx="2"/>
          </p:cNvCxnSpPr>
          <p:nvPr/>
        </p:nvCxnSpPr>
        <p:spPr>
          <a:xfrm flipV="1">
            <a:off x="4422355" y="1626304"/>
            <a:ext cx="204" cy="8074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859589" y="1025803"/>
            <a:ext cx="1125940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157438" y="2435175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  <a:p>
            <a:pPr algn="ctr"/>
            <a:r>
              <a:rPr lang="en-US" dirty="0"/>
              <a:t>binary</a:t>
            </a:r>
          </a:p>
        </p:txBody>
      </p:sp>
      <p:cxnSp>
        <p:nvCxnSpPr>
          <p:cNvPr id="56" name="Straight Arrow Connector 55"/>
          <p:cNvCxnSpPr>
            <a:cxnSpLocks/>
            <a:endCxn id="3" idx="0"/>
          </p:cNvCxnSpPr>
          <p:nvPr/>
        </p:nvCxnSpPr>
        <p:spPr>
          <a:xfrm>
            <a:off x="2637046" y="1626304"/>
            <a:ext cx="1" cy="8120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Connector: Curved 62"/>
          <p:cNvCxnSpPr>
            <a:cxnSpLocks/>
            <a:stCxn id="2" idx="1"/>
            <a:endCxn id="54" idx="1"/>
          </p:cNvCxnSpPr>
          <p:nvPr/>
        </p:nvCxnSpPr>
        <p:spPr>
          <a:xfrm rot="10800000">
            <a:off x="1995601" y="3796015"/>
            <a:ext cx="12700" cy="1373958"/>
          </a:xfrm>
          <a:prstGeom prst="curvedConnector3">
            <a:avLst>
              <a:gd name="adj1" fmla="val 4123063"/>
            </a:avLst>
          </a:prstGeom>
          <a:ln w="38100">
            <a:prstDash val="lgDash"/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" idx="3"/>
            <a:endCxn id="55" idx="1"/>
          </p:cNvCxnSpPr>
          <p:nvPr/>
        </p:nvCxnSpPr>
        <p:spPr>
          <a:xfrm flipV="1">
            <a:off x="6605478" y="2735426"/>
            <a:ext cx="551960" cy="18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7092116" y="3476521"/>
            <a:ext cx="1104900" cy="5715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Linker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092116" y="5214243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932593" y="3480673"/>
            <a:ext cx="974257" cy="600501"/>
          </a:xfrm>
          <a:prstGeom prst="rect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binary</a:t>
            </a:r>
          </a:p>
        </p:txBody>
      </p:sp>
      <p:cxnSp>
        <p:nvCxnSpPr>
          <p:cNvPr id="129" name="Straight Arrow Connector 128"/>
          <p:cNvCxnSpPr>
            <a:stCxn id="2" idx="3"/>
            <a:endCxn id="5" idx="1"/>
          </p:cNvCxnSpPr>
          <p:nvPr/>
        </p:nvCxnSpPr>
        <p:spPr>
          <a:xfrm flipV="1">
            <a:off x="3278490" y="5169972"/>
            <a:ext cx="654102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7157438" y="4447160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binary</a:t>
            </a:r>
          </a:p>
        </p:txBody>
      </p:sp>
      <p:cxnSp>
        <p:nvCxnSpPr>
          <p:cNvPr id="133" name="Straight Arrow Connector 132"/>
          <p:cNvCxnSpPr>
            <a:cxnSpLocks/>
            <a:stCxn id="88" idx="4"/>
            <a:endCxn id="132" idx="0"/>
          </p:cNvCxnSpPr>
          <p:nvPr/>
        </p:nvCxnSpPr>
        <p:spPr>
          <a:xfrm>
            <a:off x="7644566" y="4048021"/>
            <a:ext cx="1" cy="39913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7" idx="3"/>
            <a:endCxn id="88" idx="2"/>
          </p:cNvCxnSpPr>
          <p:nvPr/>
        </p:nvCxnSpPr>
        <p:spPr>
          <a:xfrm flipV="1">
            <a:off x="4906850" y="3762271"/>
            <a:ext cx="2185266" cy="186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55" idx="2"/>
            <a:endCxn id="88" idx="0"/>
          </p:cNvCxnSpPr>
          <p:nvPr/>
        </p:nvCxnSpPr>
        <p:spPr>
          <a:xfrm flipH="1">
            <a:off x="7644566" y="3035676"/>
            <a:ext cx="1" cy="4408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7092116" y="606490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906849" y="3863355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cached copy</a:t>
            </a:r>
          </a:p>
        </p:txBody>
      </p:sp>
      <p:cxnSp>
        <p:nvCxnSpPr>
          <p:cNvPr id="202" name="Connector: Curved 201"/>
          <p:cNvCxnSpPr>
            <a:cxnSpLocks/>
            <a:stCxn id="3" idx="3"/>
            <a:endCxn id="50" idx="3"/>
          </p:cNvCxnSpPr>
          <p:nvPr/>
        </p:nvCxnSpPr>
        <p:spPr>
          <a:xfrm flipV="1">
            <a:off x="3278491" y="1308535"/>
            <a:ext cx="58268" cy="1430114"/>
          </a:xfrm>
          <a:prstGeom prst="curvedConnector3">
            <a:avLst>
              <a:gd name="adj1" fmla="val 492325"/>
            </a:avLst>
          </a:prstGeom>
          <a:ln w="38100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B90944-56B9-457C-8D1A-9476F39CB40B}"/>
              </a:ext>
            </a:extLst>
          </p:cNvPr>
          <p:cNvGrpSpPr/>
          <p:nvPr/>
        </p:nvGrpSpPr>
        <p:grpSpPr>
          <a:xfrm>
            <a:off x="5926566" y="5398909"/>
            <a:ext cx="1165550" cy="861128"/>
            <a:chOff x="9027717" y="5541002"/>
            <a:chExt cx="589502" cy="861128"/>
          </a:xfrm>
        </p:grpSpPr>
        <p:cxnSp>
          <p:nvCxnSpPr>
            <p:cNvPr id="119" name="Straight Arrow Connector 118"/>
            <p:cNvCxnSpPr>
              <a:cxnSpLocks/>
            </p:cNvCxnSpPr>
            <p:nvPr/>
          </p:nvCxnSpPr>
          <p:spPr>
            <a:xfrm flipV="1">
              <a:off x="9027717" y="5541002"/>
              <a:ext cx="589502" cy="1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cxnSpLocks/>
            </p:cNvCxnSpPr>
            <p:nvPr/>
          </p:nvCxnSpPr>
          <p:spPr>
            <a:xfrm>
              <a:off x="9070859" y="6400687"/>
              <a:ext cx="546360" cy="1443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5" name="Connector: Curved 204"/>
            <p:cNvCxnSpPr>
              <a:cxnSpLocks/>
            </p:cNvCxnSpPr>
            <p:nvPr/>
          </p:nvCxnSpPr>
          <p:spPr>
            <a:xfrm flipV="1">
              <a:off x="9041373" y="5959608"/>
              <a:ext cx="575846" cy="6725"/>
            </a:xfrm>
            <a:prstGeom prst="curvedConnector3">
              <a:avLst>
                <a:gd name="adj1" fmla="val 50000"/>
              </a:avLst>
            </a:prstGeom>
            <a:ln w="38100">
              <a:prstDash val="dash"/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8" name="TextBox 207"/>
          <p:cNvSpPr txBox="1"/>
          <p:nvPr/>
        </p:nvSpPr>
        <p:spPr>
          <a:xfrm>
            <a:off x="7092116" y="5639574"/>
            <a:ext cx="116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decompile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225582" y="5702359"/>
            <a:ext cx="2521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Cloud-based compilation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995601" y="3495764"/>
            <a:ext cx="1282889" cy="60050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STS</a:t>
            </a:r>
          </a:p>
        </p:txBody>
      </p:sp>
      <p:cxnSp>
        <p:nvCxnSpPr>
          <p:cNvPr id="60" name="Straight Arrow Connector 59"/>
          <p:cNvCxnSpPr>
            <a:cxnSpLocks/>
            <a:stCxn id="54" idx="3"/>
            <a:endCxn id="23" idx="2"/>
          </p:cNvCxnSpPr>
          <p:nvPr/>
        </p:nvCxnSpPr>
        <p:spPr>
          <a:xfrm flipV="1">
            <a:off x="3278490" y="3034242"/>
            <a:ext cx="1143865" cy="7617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Rectangle: Rounded Corners 48"/>
          <p:cNvSpPr/>
          <p:nvPr/>
        </p:nvSpPr>
        <p:spPr bwMode="auto">
          <a:xfrm>
            <a:off x="1922574" y="2428019"/>
            <a:ext cx="1452315" cy="642127"/>
          </a:xfrm>
          <a:prstGeom prst="roundRect">
            <a:avLst/>
          </a:prstGeom>
          <a:solidFill>
            <a:srgbClr val="32145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Monaco</a:t>
            </a:r>
          </a:p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STS</a:t>
            </a:r>
          </a:p>
        </p:txBody>
      </p:sp>
      <p:sp>
        <p:nvSpPr>
          <p:cNvPr id="50" name="Rectangle: Rounded Corners 49"/>
          <p:cNvSpPr/>
          <p:nvPr/>
        </p:nvSpPr>
        <p:spPr bwMode="auto">
          <a:xfrm>
            <a:off x="1858664" y="996033"/>
            <a:ext cx="1478095" cy="625004"/>
          </a:xfrm>
          <a:prstGeom prst="roundRect">
            <a:avLst/>
          </a:prstGeom>
          <a:solidFill>
            <a:srgbClr val="107C10"/>
          </a:solidFill>
          <a:ln w="10795" cap="flat" cmpd="sng" algn="ctr">
            <a:solidFill>
              <a:srgbClr val="107C1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Blockly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22B680D-8661-4B52-AAAE-521F25F0B3F6}"/>
              </a:ext>
            </a:extLst>
          </p:cNvPr>
          <p:cNvSpPr/>
          <p:nvPr/>
        </p:nvSpPr>
        <p:spPr>
          <a:xfrm>
            <a:off x="5252434" y="1025803"/>
            <a:ext cx="1173436" cy="6005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TypeScript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CED1D2E-B933-4AB1-A87F-EB9D42C873A1}"/>
              </a:ext>
            </a:extLst>
          </p:cNvPr>
          <p:cNvSpPr/>
          <p:nvPr/>
        </p:nvSpPr>
        <p:spPr>
          <a:xfrm>
            <a:off x="7157438" y="420513"/>
            <a:ext cx="1048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Web App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C6AFE97-ED99-401F-921E-B86B599A200A}"/>
              </a:ext>
            </a:extLst>
          </p:cNvPr>
          <p:cNvSpPr txBox="1"/>
          <p:nvPr/>
        </p:nvSpPr>
        <p:spPr>
          <a:xfrm>
            <a:off x="178230" y="1930415"/>
            <a:ext cx="12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metadata generation</a:t>
            </a:r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6DA4F012-3B0E-4B76-B575-7C068408FD0C}"/>
              </a:ext>
            </a:extLst>
          </p:cNvPr>
          <p:cNvCxnSpPr>
            <a:cxnSpLocks/>
            <a:stCxn id="54" idx="1"/>
            <a:endCxn id="50" idx="1"/>
          </p:cNvCxnSpPr>
          <p:nvPr/>
        </p:nvCxnSpPr>
        <p:spPr>
          <a:xfrm rot="10800000">
            <a:off x="1858665" y="1308535"/>
            <a:ext cx="136937" cy="2487480"/>
          </a:xfrm>
          <a:prstGeom prst="curvedConnector3">
            <a:avLst>
              <a:gd name="adj1" fmla="val 407517"/>
            </a:avLst>
          </a:prstGeom>
          <a:ln w="38100">
            <a:prstDash val="lgDash"/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94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6" grpId="0" animBg="1"/>
      <p:bldP spid="104" grpId="0" animBg="1"/>
      <p:bldP spid="51" grpId="0" animBg="1"/>
      <p:bldP spid="184" grpId="0" animBg="1"/>
      <p:bldP spid="2" grpId="0" animBg="1"/>
      <p:bldP spid="3" grpId="0" animBg="1"/>
      <p:bldP spid="5" grpId="0" animBg="1"/>
      <p:bldP spid="6" grpId="0" animBg="1"/>
      <p:bldP spid="23" grpId="0" animBg="1"/>
      <p:bldP spid="44" grpId="0" animBg="1"/>
      <p:bldP spid="55" grpId="0" animBg="1"/>
      <p:bldP spid="88" grpId="0" animBg="1"/>
      <p:bldP spid="127" grpId="0" animBg="1"/>
      <p:bldP spid="132" grpId="0" animBg="1"/>
      <p:bldP spid="170" grpId="0"/>
      <p:bldP spid="42" grpId="0"/>
      <p:bldP spid="54" grpId="0" animBg="1"/>
      <p:bldP spid="49" grpId="0" animBg="1"/>
      <p:bldP spid="50" grpId="0" animBg="1"/>
      <p:bldP spid="47" grpId="0" animBg="1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1718190" y="48084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2F637B-D055-4A89-AEBF-4E10439C9FF0}"/>
              </a:ext>
            </a:extLst>
          </p:cNvPr>
          <p:cNvSpPr/>
          <p:nvPr/>
        </p:nvSpPr>
        <p:spPr>
          <a:xfrm>
            <a:off x="8408130" y="2134520"/>
            <a:ext cx="2212622" cy="7337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r>
              <a:rPr lang="en-US" b="1" dirty="0"/>
              <a:t>-common-packages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1650720" y="4526746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codal-samd21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1A5C86-C059-4E4F-A36D-7C43FC1208A0}"/>
              </a:ext>
            </a:extLst>
          </p:cNvPr>
          <p:cNvSpPr/>
          <p:nvPr/>
        </p:nvSpPr>
        <p:spPr>
          <a:xfrm>
            <a:off x="1650722" y="1899696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codal-atmega328p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5562F6-BD36-484D-B513-EA4AFBF6A46D}"/>
              </a:ext>
            </a:extLst>
          </p:cNvPr>
          <p:cNvSpPr/>
          <p:nvPr/>
        </p:nvSpPr>
        <p:spPr>
          <a:xfrm>
            <a:off x="5062844" y="381980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endParaRPr lang="en-US" b="1" dirty="0"/>
          </a:p>
          <a:p>
            <a:pPr algn="ctr"/>
            <a:r>
              <a:rPr lang="en-US" b="1" dirty="0"/>
              <a:t>(build shell)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311314B-2261-48F7-8392-22D61FC10F4C}"/>
              </a:ext>
            </a:extLst>
          </p:cNvPr>
          <p:cNvCxnSpPr>
            <a:stCxn id="4" idx="1"/>
            <a:endCxn id="7" idx="1"/>
          </p:cNvCxnSpPr>
          <p:nvPr/>
        </p:nvCxnSpPr>
        <p:spPr>
          <a:xfrm rot="10800000" flipV="1">
            <a:off x="1650722" y="847731"/>
            <a:ext cx="67468" cy="1418854"/>
          </a:xfrm>
          <a:prstGeom prst="bentConnector3">
            <a:avLst>
              <a:gd name="adj1" fmla="val 438827"/>
            </a:avLst>
          </a:prstGeom>
          <a:ln w="285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33064AB-FEF6-4A7D-AAAE-AB72F5F2430F}"/>
              </a:ext>
            </a:extLst>
          </p:cNvPr>
          <p:cNvCxnSpPr>
            <a:cxnSpLocks/>
            <a:stCxn id="4" idx="1"/>
            <a:endCxn id="6" idx="1"/>
          </p:cNvCxnSpPr>
          <p:nvPr/>
        </p:nvCxnSpPr>
        <p:spPr>
          <a:xfrm rot="10800000" flipV="1">
            <a:off x="1650720" y="847731"/>
            <a:ext cx="67470" cy="4045904"/>
          </a:xfrm>
          <a:prstGeom prst="bentConnector3">
            <a:avLst>
              <a:gd name="adj1" fmla="val 438817"/>
            </a:avLst>
          </a:prstGeom>
          <a:ln w="285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B56C870-F1D4-4FF7-A9CD-127DA5AA0C10}"/>
              </a:ext>
            </a:extLst>
          </p:cNvPr>
          <p:cNvSpPr/>
          <p:nvPr/>
        </p:nvSpPr>
        <p:spPr>
          <a:xfrm>
            <a:off x="8408130" y="3819802"/>
            <a:ext cx="2212622" cy="73377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r>
              <a:rPr lang="en-US" b="1" dirty="0"/>
              <a:t>-target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047921-7782-4EE5-9840-B18851900A7C}"/>
              </a:ext>
            </a:extLst>
          </p:cNvPr>
          <p:cNvSpPr txBox="1"/>
          <p:nvPr/>
        </p:nvSpPr>
        <p:spPr>
          <a:xfrm>
            <a:off x="63351" y="1987143"/>
            <a:ext cx="12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extends,</a:t>
            </a:r>
          </a:p>
          <a:p>
            <a:pPr algn="r"/>
            <a:r>
              <a:rPr lang="en-US" dirty="0"/>
              <a:t>implements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C30BEFF4-A930-4D26-BC0A-2B7945E3A077}"/>
              </a:ext>
            </a:extLst>
          </p:cNvPr>
          <p:cNvSpPr/>
          <p:nvPr/>
        </p:nvSpPr>
        <p:spPr>
          <a:xfrm>
            <a:off x="4409980" y="3166665"/>
            <a:ext cx="613533" cy="31459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7D5DB3-C55C-4D8A-89FD-2A4CD21598C5}"/>
              </a:ext>
            </a:extLst>
          </p:cNvPr>
          <p:cNvSpPr txBox="1"/>
          <p:nvPr/>
        </p:nvSpPr>
        <p:spPr>
          <a:xfrm>
            <a:off x="8879804" y="3132771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2BB9C3-B601-4D3C-8456-0F41916C7D26}"/>
              </a:ext>
            </a:extLst>
          </p:cNvPr>
          <p:cNvSpPr txBox="1"/>
          <p:nvPr/>
        </p:nvSpPr>
        <p:spPr>
          <a:xfrm>
            <a:off x="7541074" y="381735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FD97B9-49E3-42B7-AB21-6850CF4B2081}"/>
              </a:ext>
            </a:extLst>
          </p:cNvPr>
          <p:cNvSpPr txBox="1"/>
          <p:nvPr/>
        </p:nvSpPr>
        <p:spPr>
          <a:xfrm>
            <a:off x="4871426" y="4746982"/>
            <a:ext cx="13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selects from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9163D93-520B-4E65-A557-35D98D084B8A}"/>
              </a:ext>
            </a:extLst>
          </p:cNvPr>
          <p:cNvSpPr/>
          <p:nvPr/>
        </p:nvSpPr>
        <p:spPr>
          <a:xfrm>
            <a:off x="8420830" y="482735"/>
            <a:ext cx="2212622" cy="7337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endParaRPr lang="en-US" b="1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3D8DFA2-C1E2-4373-A2F9-2122211B7CAB}"/>
              </a:ext>
            </a:extLst>
          </p:cNvPr>
          <p:cNvCxnSpPr>
            <a:cxnSpLocks/>
            <a:stCxn id="22" idx="3"/>
            <a:endCxn id="50" idx="3"/>
          </p:cNvCxnSpPr>
          <p:nvPr/>
        </p:nvCxnSpPr>
        <p:spPr>
          <a:xfrm flipV="1">
            <a:off x="10620752" y="849624"/>
            <a:ext cx="12700" cy="3337067"/>
          </a:xfrm>
          <a:prstGeom prst="bentConnector3">
            <a:avLst>
              <a:gd name="adj1" fmla="val 1900000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0A842BA-3F1C-4DE9-86F9-282669FBEE29}"/>
              </a:ext>
            </a:extLst>
          </p:cNvPr>
          <p:cNvSpPr txBox="1"/>
          <p:nvPr/>
        </p:nvSpPr>
        <p:spPr>
          <a:xfrm>
            <a:off x="10642520" y="4268397"/>
            <a:ext cx="12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extends,</a:t>
            </a:r>
          </a:p>
          <a:p>
            <a:r>
              <a:rPr lang="en-US" dirty="0"/>
              <a:t>implements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D75D475-06B9-44A3-92FE-ED96EA1E4978}"/>
              </a:ext>
            </a:extLst>
          </p:cNvPr>
          <p:cNvSpPr/>
          <p:nvPr/>
        </p:nvSpPr>
        <p:spPr>
          <a:xfrm>
            <a:off x="5106512" y="483512"/>
            <a:ext cx="2212622" cy="733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Blockly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Typescript, Monaco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7100880-5040-4C7F-9262-C2CEA4F51398}"/>
              </a:ext>
            </a:extLst>
          </p:cNvPr>
          <p:cNvCxnSpPr>
            <a:cxnSpLocks/>
            <a:stCxn id="50" idx="1"/>
            <a:endCxn id="56" idx="3"/>
          </p:cNvCxnSpPr>
          <p:nvPr/>
        </p:nvCxnSpPr>
        <p:spPr>
          <a:xfrm flipH="1">
            <a:off x="7319134" y="849624"/>
            <a:ext cx="1101696" cy="777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EA0612B-38D3-44A7-AA9B-7E50E02E7D7F}"/>
              </a:ext>
            </a:extLst>
          </p:cNvPr>
          <p:cNvSpPr txBox="1"/>
          <p:nvPr/>
        </p:nvSpPr>
        <p:spPr>
          <a:xfrm>
            <a:off x="7521258" y="877373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1E6A0BF-B978-415A-8FE1-547ACFB66EE3}"/>
              </a:ext>
            </a:extLst>
          </p:cNvPr>
          <p:cNvSpPr txBox="1"/>
          <p:nvPr/>
        </p:nvSpPr>
        <p:spPr>
          <a:xfrm>
            <a:off x="5558390" y="2524428"/>
            <a:ext cx="117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FD9B5306-DCDF-4314-AFD1-058BC3BE2246}"/>
              </a:ext>
            </a:extLst>
          </p:cNvPr>
          <p:cNvSpPr/>
          <p:nvPr/>
        </p:nvSpPr>
        <p:spPr>
          <a:xfrm rot="16200000">
            <a:off x="9064327" y="4977916"/>
            <a:ext cx="891423" cy="305361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4A1DC2-31CF-4E96-B996-C14597AF95C5}"/>
              </a:ext>
            </a:extLst>
          </p:cNvPr>
          <p:cNvSpPr txBox="1"/>
          <p:nvPr/>
        </p:nvSpPr>
        <p:spPr>
          <a:xfrm>
            <a:off x="8408130" y="5817123"/>
            <a:ext cx="207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MakeCode</a:t>
            </a:r>
            <a:r>
              <a:rPr lang="en-US" b="1" dirty="0"/>
              <a:t> web app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E01E8DC-2BED-41DF-B0BA-E188871FFE5C}"/>
              </a:ext>
            </a:extLst>
          </p:cNvPr>
          <p:cNvCxnSpPr>
            <a:cxnSpLocks/>
            <a:stCxn id="22" idx="0"/>
            <a:endCxn id="5" idx="2"/>
          </p:cNvCxnSpPr>
          <p:nvPr/>
        </p:nvCxnSpPr>
        <p:spPr>
          <a:xfrm flipV="1">
            <a:off x="9514441" y="2868298"/>
            <a:ext cx="0" cy="95150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AA24497-0FA2-42C5-A7FB-8AD8047B3277}"/>
              </a:ext>
            </a:extLst>
          </p:cNvPr>
          <p:cNvCxnSpPr>
            <a:cxnSpLocks/>
            <a:stCxn id="5" idx="0"/>
            <a:endCxn id="50" idx="2"/>
          </p:cNvCxnSpPr>
          <p:nvPr/>
        </p:nvCxnSpPr>
        <p:spPr>
          <a:xfrm flipV="1">
            <a:off x="9514441" y="1216513"/>
            <a:ext cx="12700" cy="918007"/>
          </a:xfrm>
          <a:prstGeom prst="straightConnector1">
            <a:avLst/>
          </a:prstGeom>
          <a:ln>
            <a:prstDash val="lg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D187BC3-0578-4FE7-868C-BE0528891B6D}"/>
              </a:ext>
            </a:extLst>
          </p:cNvPr>
          <p:cNvCxnSpPr>
            <a:cxnSpLocks/>
            <a:stCxn id="22" idx="1"/>
            <a:endCxn id="8" idx="3"/>
          </p:cNvCxnSpPr>
          <p:nvPr/>
        </p:nvCxnSpPr>
        <p:spPr>
          <a:xfrm flipH="1">
            <a:off x="7275466" y="4186691"/>
            <a:ext cx="1132664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9C36ADA-8B83-4190-BF2D-7776696199EF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rot="10800000">
            <a:off x="3930812" y="847731"/>
            <a:ext cx="4477318" cy="1653678"/>
          </a:xfrm>
          <a:prstGeom prst="bentConnector3">
            <a:avLst>
              <a:gd name="adj1" fmla="val 84083"/>
            </a:avLst>
          </a:prstGeom>
          <a:ln w="3175"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CBD3C37-190F-4E45-9C00-A714AD23595B}"/>
              </a:ext>
            </a:extLst>
          </p:cNvPr>
          <p:cNvSpPr txBox="1"/>
          <p:nvPr/>
        </p:nvSpPr>
        <p:spPr>
          <a:xfrm>
            <a:off x="8293457" y="1542226"/>
            <a:ext cx="117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463EDA-EAE6-4ED6-BAE2-7D20C34584DA}"/>
              </a:ext>
            </a:extLst>
          </p:cNvPr>
          <p:cNvSpPr/>
          <p:nvPr/>
        </p:nvSpPr>
        <p:spPr>
          <a:xfrm>
            <a:off x="1644203" y="3120678"/>
            <a:ext cx="2212622" cy="655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codal-arduino-uno</a:t>
            </a:r>
            <a:endParaRPr lang="en-US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E4F45C9-3D84-4BA5-8A52-382514D6080D}"/>
              </a:ext>
            </a:extLst>
          </p:cNvPr>
          <p:cNvSpPr/>
          <p:nvPr/>
        </p:nvSpPr>
        <p:spPr>
          <a:xfrm>
            <a:off x="1644203" y="5707938"/>
            <a:ext cx="2212621" cy="6046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-circuit-playground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E8CEBB-BF80-4D42-91F3-781CDD370EEF}"/>
              </a:ext>
            </a:extLst>
          </p:cNvPr>
          <p:cNvCxnSpPr>
            <a:cxnSpLocks/>
            <a:stCxn id="37" idx="0"/>
            <a:endCxn id="7" idx="2"/>
          </p:cNvCxnSpPr>
          <p:nvPr/>
        </p:nvCxnSpPr>
        <p:spPr>
          <a:xfrm flipV="1">
            <a:off x="2750514" y="2633474"/>
            <a:ext cx="6519" cy="48720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124F173-25BC-47F6-B4D4-175D55CDD154}"/>
              </a:ext>
            </a:extLst>
          </p:cNvPr>
          <p:cNvCxnSpPr>
            <a:cxnSpLocks/>
            <a:stCxn id="38" idx="0"/>
            <a:endCxn id="6" idx="2"/>
          </p:cNvCxnSpPr>
          <p:nvPr/>
        </p:nvCxnSpPr>
        <p:spPr>
          <a:xfrm flipV="1">
            <a:off x="2750514" y="5260524"/>
            <a:ext cx="6517" cy="44741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B9284FD-C58A-4AD6-8A2C-32A75264A8C8}"/>
              </a:ext>
            </a:extLst>
          </p:cNvPr>
          <p:cNvSpPr txBox="1"/>
          <p:nvPr/>
        </p:nvSpPr>
        <p:spPr>
          <a:xfrm>
            <a:off x="2828732" y="530034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7FA08B7-1F99-449B-BA71-170418030C03}"/>
              </a:ext>
            </a:extLst>
          </p:cNvPr>
          <p:cNvSpPr txBox="1"/>
          <p:nvPr/>
        </p:nvSpPr>
        <p:spPr>
          <a:xfrm>
            <a:off x="2809146" y="2709185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405642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D3969D-3A4E-432A-8D97-1198D0592C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3488"/>
            <a:ext cx="10515600" cy="64211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3534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7116519" y="2756333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codal-samd21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1A5C86-C059-4E4F-A36D-7C43FC1208A0}"/>
              </a:ext>
            </a:extLst>
          </p:cNvPr>
          <p:cNvSpPr/>
          <p:nvPr/>
        </p:nvSpPr>
        <p:spPr>
          <a:xfrm>
            <a:off x="3064921" y="2756333"/>
            <a:ext cx="222761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codal-atmega328p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5562F6-BD36-484D-B513-EA4AFBF6A46D}"/>
              </a:ext>
            </a:extLst>
          </p:cNvPr>
          <p:cNvSpPr/>
          <p:nvPr/>
        </p:nvSpPr>
        <p:spPr>
          <a:xfrm>
            <a:off x="5135135" y="142669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endParaRPr lang="en-US" b="1" dirty="0"/>
          </a:p>
          <a:p>
            <a:pPr algn="ctr"/>
            <a:r>
              <a:rPr lang="en-US" b="1" dirty="0"/>
              <a:t>(build shell)</a:t>
            </a:r>
          </a:p>
        </p:txBody>
      </p:sp>
      <p:cxnSp>
        <p:nvCxnSpPr>
          <p:cNvPr id="6" name="Connector: Elbow 16">
            <a:extLst>
              <a:ext uri="{FF2B5EF4-FFF2-40B4-BE49-F238E27FC236}">
                <a16:creationId xmlns:a16="http://schemas.microsoft.com/office/drawing/2014/main" id="{433064AB-FEF6-4A7D-AAAE-AB72F5F2430F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5400000">
            <a:off x="6762599" y="4355719"/>
            <a:ext cx="939079" cy="1981384"/>
          </a:xfrm>
          <a:prstGeom prst="bentConnector3">
            <a:avLst>
              <a:gd name="adj1" fmla="val 50000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C30BEFF4-A930-4D26-BC0A-2B7945E3A077}"/>
              </a:ext>
            </a:extLst>
          </p:cNvPr>
          <p:cNvSpPr/>
          <p:nvPr/>
        </p:nvSpPr>
        <p:spPr>
          <a:xfrm rot="16200000">
            <a:off x="5934680" y="-805703"/>
            <a:ext cx="613533" cy="41254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463EDA-EAE6-4ED6-BAE2-7D20C34584DA}"/>
              </a:ext>
            </a:extLst>
          </p:cNvPr>
          <p:cNvSpPr/>
          <p:nvPr/>
        </p:nvSpPr>
        <p:spPr>
          <a:xfrm>
            <a:off x="3064921" y="1484920"/>
            <a:ext cx="2227612" cy="655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codal-arduino-uno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4F45C9-3D84-4BA5-8A52-382514D6080D}"/>
              </a:ext>
            </a:extLst>
          </p:cNvPr>
          <p:cNvSpPr/>
          <p:nvPr/>
        </p:nvSpPr>
        <p:spPr>
          <a:xfrm>
            <a:off x="7116520" y="1484920"/>
            <a:ext cx="2212621" cy="6692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-circuit-playground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9760432" y="4143092"/>
            <a:ext cx="2212622" cy="733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mbed</a:t>
            </a:r>
            <a:r>
              <a:rPr lang="en-US" b="1" dirty="0"/>
              <a:t>-classic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7116519" y="4143094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codal-mbed</a:t>
            </a:r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5135135" y="5815951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-core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7A8EBD-E41A-4FC4-9959-8595DAB5B9A5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4178727" y="2140650"/>
            <a:ext cx="0" cy="6156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0E4D5C0-5273-493B-BC64-24D016BE5B44}"/>
              </a:ext>
            </a:extLst>
          </p:cNvPr>
          <p:cNvCxnSpPr>
            <a:cxnSpLocks/>
            <a:stCxn id="11" idx="2"/>
            <a:endCxn id="2" idx="0"/>
          </p:cNvCxnSpPr>
          <p:nvPr/>
        </p:nvCxnSpPr>
        <p:spPr>
          <a:xfrm flipH="1">
            <a:off x="8222830" y="2154139"/>
            <a:ext cx="1" cy="6021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16">
            <a:extLst>
              <a:ext uri="{FF2B5EF4-FFF2-40B4-BE49-F238E27FC236}">
                <a16:creationId xmlns:a16="http://schemas.microsoft.com/office/drawing/2014/main" id="{B0968FC5-5599-4431-ABF4-4284E892CB08}"/>
              </a:ext>
            </a:extLst>
          </p:cNvPr>
          <p:cNvCxnSpPr>
            <a:cxnSpLocks/>
            <a:stCxn id="3" idx="2"/>
            <a:endCxn id="24" idx="0"/>
          </p:cNvCxnSpPr>
          <p:nvPr/>
        </p:nvCxnSpPr>
        <p:spPr>
          <a:xfrm rot="16200000" flipH="1">
            <a:off x="4047166" y="3621671"/>
            <a:ext cx="2325840" cy="2062719"/>
          </a:xfrm>
          <a:prstGeom prst="bentConnector3">
            <a:avLst>
              <a:gd name="adj1" fmla="val 79996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A6F820F-60FA-40B9-BFE4-560543DECC06}"/>
              </a:ext>
            </a:extLst>
          </p:cNvPr>
          <p:cNvCxnSpPr>
            <a:cxnSpLocks/>
            <a:stCxn id="2" idx="2"/>
            <a:endCxn id="23" idx="0"/>
          </p:cNvCxnSpPr>
          <p:nvPr/>
        </p:nvCxnSpPr>
        <p:spPr>
          <a:xfrm>
            <a:off x="8222830" y="3490111"/>
            <a:ext cx="0" cy="6529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309373A-855A-4919-B80C-DDD38F952C51}"/>
              </a:ext>
            </a:extLst>
          </p:cNvPr>
          <p:cNvCxnSpPr>
            <a:cxnSpLocks/>
            <a:stCxn id="23" idx="3"/>
            <a:endCxn id="16" idx="1"/>
          </p:cNvCxnSpPr>
          <p:nvPr/>
        </p:nvCxnSpPr>
        <p:spPr>
          <a:xfrm flipV="1">
            <a:off x="9329141" y="4509981"/>
            <a:ext cx="431291" cy="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992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10675</TotalTime>
  <Words>96</Words>
  <Application>Microsoft Office PowerPoint</Application>
  <PresentationFormat>Widescreen</PresentationFormat>
  <Paragraphs>106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Ball (MSR)</dc:creator>
  <cp:lastModifiedBy>Tom Ball (MSR)</cp:lastModifiedBy>
  <cp:revision>50</cp:revision>
  <dcterms:created xsi:type="dcterms:W3CDTF">2017-07-20T15:29:18Z</dcterms:created>
  <dcterms:modified xsi:type="dcterms:W3CDTF">2017-10-18T20:16:49Z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tball@microsoft.com</vt:lpwstr>
  </property>
  <property fmtid="{D5CDD505-2E9C-101B-9397-08002B2CF9AE}" pid="6" name="MSIP_Label_f42aa342-8706-4288-bd11-ebb85995028c_SetDate">
    <vt:lpwstr>2017-07-20T08:29:40.0510720-07:00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