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B9A329-CA74-446C-9FEF-F6CA5DB0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46" y="268439"/>
            <a:ext cx="11105907" cy="64134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68842" y="43998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0499899" y="2551836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934670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10698</TotalTime>
  <Words>101</Words>
  <Application>Microsoft Office PowerPoint</Application>
  <PresentationFormat>Widescreen</PresentationFormat>
  <Paragraphs>111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55</cp:revision>
  <dcterms:created xsi:type="dcterms:W3CDTF">2017-07-20T15:29:18Z</dcterms:created>
  <dcterms:modified xsi:type="dcterms:W3CDTF">2017-11-01T17:14:44Z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