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79" d="100"/>
          <a:sy n="79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10709</TotalTime>
  <Words>103</Words>
  <Application>Microsoft Office PowerPoint</Application>
  <PresentationFormat>Widescreen</PresentationFormat>
  <Paragraphs>112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58</cp:revision>
  <dcterms:created xsi:type="dcterms:W3CDTF">2017-07-20T15:29:18Z</dcterms:created>
  <dcterms:modified xsi:type="dcterms:W3CDTF">2017-11-02T20:39:13Z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