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60" r:id="rId4"/>
    <p:sldId id="262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 Ball (MSR)" initials="TB(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71" autoAdjust="0"/>
    <p:restoredTop sz="76621" autoAdjust="0"/>
  </p:normalViewPr>
  <p:slideViewPr>
    <p:cSldViewPr snapToGrid="0">
      <p:cViewPr varScale="1">
        <p:scale>
          <a:sx n="79" d="100"/>
          <a:sy n="79" d="100"/>
        </p:scale>
        <p:origin x="1077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37B04-0BFF-4188-AE10-E77C3C5257C8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812AB-5628-4651-8D09-D6AFA5E40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40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7B097-042E-4797-BD8D-18FE4D359E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38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https://github.com/lancaster-university/codal-adafruit-cplay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812AB-5628-4651-8D09-D6AFA5E402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64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0BEB7-8CF9-4802-8B61-E9A110EC2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55B20C-1B18-4CCD-9202-C795758DB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533EE-975A-4E34-AE96-2FFFFAC7A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2E278-0797-4196-9C6C-1ADF74F7B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6E2FB-340F-4261-8251-B97F29FE4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51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0AA46-59BE-4974-A29B-3C46043F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1D6E24-09D8-4127-82EC-8623CB409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A2D32-6F27-4491-BA90-2988604EB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8E3C2-28E4-4FD0-AEF1-962A00BEF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F7BA1-D02F-4AA3-805D-0444F0C4E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56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51B641-989E-460C-B0CE-859FEB83C7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5AA5C6-CDD0-463C-AA85-95014CB17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820FC-6AB1-49F5-B83C-FFD68439C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33CB9-FA56-4CF6-9670-BED206E4E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0F2E7-33F8-4632-90F2-5FD37C6C0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6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EBB54-1C03-4BBB-9E7E-F45FEBB0C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B35E2-931D-4454-BD21-DA98C5CC3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F7D7B-2607-49B6-937D-9A1CBF597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566CC-34AF-44EC-BE42-C85CCDA3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C06A6-F661-4A7D-84DB-D2EE104A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28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8CAD9-E449-4969-AE0B-C61E7941C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08526-2D4D-49F8-8437-A0C896C07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9A9B4-C59B-411D-974F-456D48A46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9FF0E-AAD2-4096-8BB3-78F076940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3E807-AB18-4EA7-A83E-104FCCAAE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25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70677-DAE7-4B76-9B43-4783FAFDF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FFEA3-624E-4A1E-BF5B-3DBA244EA0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8BF91-539B-426A-979B-EFE45BA6D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6E5997-F732-45A5-94C9-D1B83BE42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86B6E-BD83-4E60-A361-646334DFE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1BF21-4152-43D2-A12B-0A60E6ECD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15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9C7ED-3EB6-4E69-80EC-BB9C17463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CD743-4269-451C-B9CD-16E35FD3E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149B0-A069-4B2E-9E12-C9C8EE5F9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F99CBE-5D3C-4404-95CC-A00A1E431E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C3F09A-4DB3-47AB-A047-9DD3E710DB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E2BB69-348B-473C-8527-C70D705B9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612FB8-DAE0-4192-9564-4DCD5247E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9FE832-04C3-4EB2-ABC8-FB13FECA0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22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3168A-7D14-4F14-AE16-E746613A1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3B17D2-F9E1-402B-8C92-91D437963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F5FC7E-65D2-4796-B9CA-CAE31FDCB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32B014-16BE-4EC5-8EC6-96C9AF453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41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21218E-8C68-452C-83C1-A99488812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C6C226-7F42-4FCE-A1C4-56BD7B4E2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E37D2-D1C1-4AA3-8D9A-0F5C2286E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00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39D85-9651-451C-8B6D-7C2FA443A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D276E-926F-4CF2-B611-725B86BC9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D7173-3E62-4554-895F-8D553B0F0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7D56F-DD9A-4284-84B4-03D0B4026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92307F-646E-4FB6-96D2-A7C119A6E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9A54E-1FF9-4FB4-BAB9-8260DEA3C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79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95D08-965F-4696-9456-D77F35386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E8B75E-E26E-42EE-957B-57CC0469CE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CCE71D-F248-4325-8C34-530D22889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A1A2B-F4ED-40B4-A680-CDCADDAD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968A0-6029-4DE5-8082-7F38E336C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D032A-15B0-423D-A4DE-FB7B40137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6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73EE1C-2FE9-4362-A928-62B5302D0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26E43-984A-4919-BD76-4348EF164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DA5CC-265D-445D-B1A6-E3A5682AAE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4D85E-2087-4C48-BE7E-1A197735EA07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81185-15CE-4B64-A758-B9FE608C22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F00A6-F44F-4C9F-8A50-3821A62DF1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91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loud 6"/>
          <p:cNvSpPr/>
          <p:nvPr/>
        </p:nvSpPr>
        <p:spPr>
          <a:xfrm>
            <a:off x="1551336" y="4430372"/>
            <a:ext cx="3977743" cy="1942405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: Rounded Corners 105"/>
          <p:cNvSpPr/>
          <p:nvPr/>
        </p:nvSpPr>
        <p:spPr>
          <a:xfrm>
            <a:off x="1320228" y="281498"/>
            <a:ext cx="7156450" cy="398772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04" name="Rectangle: Rounded Corners 103"/>
          <p:cNvSpPr/>
          <p:nvPr/>
        </p:nvSpPr>
        <p:spPr>
          <a:xfrm>
            <a:off x="3720528" y="455630"/>
            <a:ext cx="2884950" cy="13208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Simulator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2751B1E-2C25-4F29-841B-3D94FDE58553}"/>
              </a:ext>
            </a:extLst>
          </p:cNvPr>
          <p:cNvSpPr/>
          <p:nvPr/>
        </p:nvSpPr>
        <p:spPr>
          <a:xfrm>
            <a:off x="1770330" y="3342857"/>
            <a:ext cx="1654764" cy="230515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Device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runtime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84" name="Rectangle: Rounded Corners 183"/>
          <p:cNvSpPr/>
          <p:nvPr/>
        </p:nvSpPr>
        <p:spPr>
          <a:xfrm>
            <a:off x="1754940" y="455630"/>
            <a:ext cx="1693158" cy="273988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Editors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995601" y="4869722"/>
            <a:ext cx="1282889" cy="60050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C++</a:t>
            </a:r>
          </a:p>
          <a:p>
            <a:pPr algn="ctr"/>
            <a:r>
              <a:rPr lang="en-US" dirty="0"/>
              <a:t>(CODAL)</a:t>
            </a:r>
          </a:p>
        </p:txBody>
      </p:sp>
      <p:sp>
        <p:nvSpPr>
          <p:cNvPr id="3" name="Rectangle 2"/>
          <p:cNvSpPr/>
          <p:nvPr/>
        </p:nvSpPr>
        <p:spPr>
          <a:xfrm>
            <a:off x="1995602" y="2438398"/>
            <a:ext cx="1282889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TypeScript</a:t>
            </a:r>
          </a:p>
        </p:txBody>
      </p:sp>
      <p:sp>
        <p:nvSpPr>
          <p:cNvPr id="5" name="Rectangle 4"/>
          <p:cNvSpPr/>
          <p:nvPr/>
        </p:nvSpPr>
        <p:spPr>
          <a:xfrm>
            <a:off x="3932592" y="4869721"/>
            <a:ext cx="974257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runtime</a:t>
            </a:r>
          </a:p>
          <a:p>
            <a:pPr algn="ctr"/>
            <a:r>
              <a:rPr lang="en-US" dirty="0"/>
              <a:t>binary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5529079" y="2437000"/>
            <a:ext cx="1076399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Assembly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937859" y="2433741"/>
            <a:ext cx="968991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</a:t>
            </a:r>
          </a:p>
        </p:txBody>
      </p:sp>
      <p:cxnSp>
        <p:nvCxnSpPr>
          <p:cNvPr id="24" name="Straight Arrow Connector 23"/>
          <p:cNvCxnSpPr>
            <a:stCxn id="3" idx="3"/>
            <a:endCxn id="23" idx="1"/>
          </p:cNvCxnSpPr>
          <p:nvPr/>
        </p:nvCxnSpPr>
        <p:spPr>
          <a:xfrm flipV="1">
            <a:off x="3278491" y="2733992"/>
            <a:ext cx="659368" cy="465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3"/>
            <a:endCxn id="6" idx="1"/>
          </p:cNvCxnSpPr>
          <p:nvPr/>
        </p:nvCxnSpPr>
        <p:spPr>
          <a:xfrm>
            <a:off x="4906850" y="2733992"/>
            <a:ext cx="622229" cy="325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82014" y="4159828"/>
            <a:ext cx="123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Shim generation</a:t>
            </a:r>
          </a:p>
        </p:txBody>
      </p:sp>
      <p:cxnSp>
        <p:nvCxnSpPr>
          <p:cNvPr id="41" name="Straight Arrow Connector 40"/>
          <p:cNvCxnSpPr>
            <a:stCxn id="23" idx="0"/>
            <a:endCxn id="44" idx="2"/>
          </p:cNvCxnSpPr>
          <p:nvPr/>
        </p:nvCxnSpPr>
        <p:spPr>
          <a:xfrm flipV="1">
            <a:off x="4422355" y="1626304"/>
            <a:ext cx="204" cy="80743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859589" y="1025803"/>
            <a:ext cx="1125940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157438" y="2435175"/>
            <a:ext cx="974257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  <a:p>
            <a:pPr algn="ctr"/>
            <a:r>
              <a:rPr lang="en-US" dirty="0"/>
              <a:t>binary</a:t>
            </a:r>
          </a:p>
        </p:txBody>
      </p:sp>
      <p:cxnSp>
        <p:nvCxnSpPr>
          <p:cNvPr id="56" name="Straight Arrow Connector 55"/>
          <p:cNvCxnSpPr>
            <a:cxnSpLocks/>
            <a:endCxn id="3" idx="0"/>
          </p:cNvCxnSpPr>
          <p:nvPr/>
        </p:nvCxnSpPr>
        <p:spPr>
          <a:xfrm>
            <a:off x="2637046" y="1626304"/>
            <a:ext cx="1" cy="81209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" name="Connector: Curved 62"/>
          <p:cNvCxnSpPr>
            <a:cxnSpLocks/>
            <a:stCxn id="2" idx="1"/>
            <a:endCxn id="54" idx="1"/>
          </p:cNvCxnSpPr>
          <p:nvPr/>
        </p:nvCxnSpPr>
        <p:spPr>
          <a:xfrm rot="10800000">
            <a:off x="1995601" y="3796015"/>
            <a:ext cx="12700" cy="1373958"/>
          </a:xfrm>
          <a:prstGeom prst="curvedConnector3">
            <a:avLst>
              <a:gd name="adj1" fmla="val 4123063"/>
            </a:avLst>
          </a:prstGeom>
          <a:ln w="38100">
            <a:prstDash val="lgDash"/>
            <a:headEnd type="non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" idx="3"/>
            <a:endCxn id="55" idx="1"/>
          </p:cNvCxnSpPr>
          <p:nvPr/>
        </p:nvCxnSpPr>
        <p:spPr>
          <a:xfrm flipV="1">
            <a:off x="6605478" y="2735426"/>
            <a:ext cx="551960" cy="182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7092116" y="3476521"/>
            <a:ext cx="1104900" cy="5715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Linker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092116" y="5214243"/>
            <a:ext cx="9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3932593" y="3480673"/>
            <a:ext cx="974257" cy="600501"/>
          </a:xfrm>
          <a:prstGeom prst="rect">
            <a:avLst/>
          </a:prstGeom>
          <a:solidFill>
            <a:schemeClr val="accent1"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runtime</a:t>
            </a:r>
          </a:p>
          <a:p>
            <a:pPr algn="ctr"/>
            <a:r>
              <a:rPr lang="en-US" dirty="0"/>
              <a:t>binary</a:t>
            </a:r>
          </a:p>
        </p:txBody>
      </p:sp>
      <p:cxnSp>
        <p:nvCxnSpPr>
          <p:cNvPr id="129" name="Straight Arrow Connector 128"/>
          <p:cNvCxnSpPr>
            <a:stCxn id="2" idx="3"/>
            <a:endCxn id="5" idx="1"/>
          </p:cNvCxnSpPr>
          <p:nvPr/>
        </p:nvCxnSpPr>
        <p:spPr>
          <a:xfrm flipV="1">
            <a:off x="3278490" y="5169972"/>
            <a:ext cx="654102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6845730" y="4475435"/>
            <a:ext cx="1597671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final binary</a:t>
            </a:r>
          </a:p>
          <a:p>
            <a:pPr algn="ctr"/>
            <a:r>
              <a:rPr lang="en-US" dirty="0"/>
              <a:t>(UF2)</a:t>
            </a:r>
          </a:p>
        </p:txBody>
      </p:sp>
      <p:cxnSp>
        <p:nvCxnSpPr>
          <p:cNvPr id="133" name="Straight Arrow Connector 132"/>
          <p:cNvCxnSpPr>
            <a:cxnSpLocks/>
            <a:stCxn id="88" idx="4"/>
            <a:endCxn id="132" idx="0"/>
          </p:cNvCxnSpPr>
          <p:nvPr/>
        </p:nvCxnSpPr>
        <p:spPr>
          <a:xfrm>
            <a:off x="7644566" y="4048021"/>
            <a:ext cx="0" cy="42741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27" idx="3"/>
            <a:endCxn id="88" idx="2"/>
          </p:cNvCxnSpPr>
          <p:nvPr/>
        </p:nvCxnSpPr>
        <p:spPr>
          <a:xfrm flipV="1">
            <a:off x="4906850" y="3762271"/>
            <a:ext cx="2185266" cy="1865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55" idx="2"/>
            <a:endCxn id="88" idx="0"/>
          </p:cNvCxnSpPr>
          <p:nvPr/>
        </p:nvCxnSpPr>
        <p:spPr>
          <a:xfrm flipH="1">
            <a:off x="7644566" y="3035676"/>
            <a:ext cx="1" cy="44084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7092116" y="6064905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4906849" y="3863355"/>
            <a:ext cx="1343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cached copy</a:t>
            </a:r>
          </a:p>
        </p:txBody>
      </p:sp>
      <p:cxnSp>
        <p:nvCxnSpPr>
          <p:cNvPr id="202" name="Connector: Curved 201"/>
          <p:cNvCxnSpPr>
            <a:cxnSpLocks/>
            <a:stCxn id="3" idx="3"/>
            <a:endCxn id="50" idx="3"/>
          </p:cNvCxnSpPr>
          <p:nvPr/>
        </p:nvCxnSpPr>
        <p:spPr>
          <a:xfrm flipV="1">
            <a:off x="3278491" y="1308535"/>
            <a:ext cx="58268" cy="1430114"/>
          </a:xfrm>
          <a:prstGeom prst="curvedConnector3">
            <a:avLst>
              <a:gd name="adj1" fmla="val 492325"/>
            </a:avLst>
          </a:prstGeom>
          <a:ln w="38100"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DB90944-56B9-457C-8D1A-9476F39CB40B}"/>
              </a:ext>
            </a:extLst>
          </p:cNvPr>
          <p:cNvGrpSpPr/>
          <p:nvPr/>
        </p:nvGrpSpPr>
        <p:grpSpPr>
          <a:xfrm>
            <a:off x="5926566" y="5398909"/>
            <a:ext cx="1165550" cy="861128"/>
            <a:chOff x="9027717" y="5541002"/>
            <a:chExt cx="589502" cy="861128"/>
          </a:xfrm>
        </p:grpSpPr>
        <p:cxnSp>
          <p:nvCxnSpPr>
            <p:cNvPr id="119" name="Straight Arrow Connector 118"/>
            <p:cNvCxnSpPr>
              <a:cxnSpLocks/>
            </p:cNvCxnSpPr>
            <p:nvPr/>
          </p:nvCxnSpPr>
          <p:spPr>
            <a:xfrm flipV="1">
              <a:off x="9027717" y="5541002"/>
              <a:ext cx="589502" cy="1"/>
            </a:xfrm>
            <a:prstGeom prst="straightConnector1">
              <a:avLst/>
            </a:prstGeom>
            <a:ln w="38100">
              <a:headEnd type="none"/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>
              <a:cxnSpLocks/>
            </p:cNvCxnSpPr>
            <p:nvPr/>
          </p:nvCxnSpPr>
          <p:spPr>
            <a:xfrm>
              <a:off x="9070859" y="6400687"/>
              <a:ext cx="546360" cy="1443"/>
            </a:xfrm>
            <a:prstGeom prst="straightConnector1">
              <a:avLst/>
            </a:prstGeom>
            <a:ln w="38100">
              <a:headEnd type="non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5" name="Connector: Curved 204"/>
            <p:cNvCxnSpPr>
              <a:cxnSpLocks/>
            </p:cNvCxnSpPr>
            <p:nvPr/>
          </p:nvCxnSpPr>
          <p:spPr>
            <a:xfrm flipV="1">
              <a:off x="9041373" y="5959608"/>
              <a:ext cx="575846" cy="6725"/>
            </a:xfrm>
            <a:prstGeom prst="curvedConnector3">
              <a:avLst>
                <a:gd name="adj1" fmla="val 50000"/>
              </a:avLst>
            </a:prstGeom>
            <a:ln w="38100">
              <a:prstDash val="dash"/>
              <a:headEnd type="non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8" name="TextBox 207"/>
          <p:cNvSpPr txBox="1"/>
          <p:nvPr/>
        </p:nvSpPr>
        <p:spPr>
          <a:xfrm>
            <a:off x="7092116" y="5639574"/>
            <a:ext cx="1166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decompile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225582" y="5702359"/>
            <a:ext cx="2521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Cloud-based compilation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995601" y="3495764"/>
            <a:ext cx="1282889" cy="60050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Static</a:t>
            </a:r>
          </a:p>
          <a:p>
            <a:pPr algn="ctr"/>
            <a:r>
              <a:rPr lang="en-US" dirty="0"/>
              <a:t>TypeScript</a:t>
            </a:r>
          </a:p>
        </p:txBody>
      </p:sp>
      <p:cxnSp>
        <p:nvCxnSpPr>
          <p:cNvPr id="60" name="Straight Arrow Connector 59"/>
          <p:cNvCxnSpPr>
            <a:cxnSpLocks/>
            <a:stCxn id="54" idx="3"/>
            <a:endCxn id="23" idx="2"/>
          </p:cNvCxnSpPr>
          <p:nvPr/>
        </p:nvCxnSpPr>
        <p:spPr>
          <a:xfrm flipV="1">
            <a:off x="3278490" y="3034242"/>
            <a:ext cx="1143865" cy="76177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9" name="Rectangle: Rounded Corners 48"/>
          <p:cNvSpPr/>
          <p:nvPr/>
        </p:nvSpPr>
        <p:spPr bwMode="auto">
          <a:xfrm>
            <a:off x="1922574" y="2428019"/>
            <a:ext cx="1452315" cy="642127"/>
          </a:xfrm>
          <a:prstGeom prst="roundRect">
            <a:avLst/>
          </a:prstGeom>
          <a:solidFill>
            <a:srgbClr val="32145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Monaco</a:t>
            </a:r>
          </a:p>
        </p:txBody>
      </p:sp>
      <p:sp>
        <p:nvSpPr>
          <p:cNvPr id="50" name="Rectangle: Rounded Corners 49"/>
          <p:cNvSpPr/>
          <p:nvPr/>
        </p:nvSpPr>
        <p:spPr bwMode="auto">
          <a:xfrm>
            <a:off x="1858664" y="996033"/>
            <a:ext cx="1478095" cy="625004"/>
          </a:xfrm>
          <a:prstGeom prst="roundRect">
            <a:avLst/>
          </a:prstGeom>
          <a:solidFill>
            <a:srgbClr val="107C10"/>
          </a:solidFill>
          <a:ln w="10795" cap="flat" cmpd="sng" algn="ctr">
            <a:solidFill>
              <a:srgbClr val="107C10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Blockly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22B680D-8661-4B52-AAAE-521F25F0B3F6}"/>
              </a:ext>
            </a:extLst>
          </p:cNvPr>
          <p:cNvSpPr/>
          <p:nvPr/>
        </p:nvSpPr>
        <p:spPr>
          <a:xfrm>
            <a:off x="5252434" y="1025803"/>
            <a:ext cx="1173436" cy="6005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TypeScript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CED1D2E-B933-4AB1-A87F-EB9D42C873A1}"/>
              </a:ext>
            </a:extLst>
          </p:cNvPr>
          <p:cNvSpPr/>
          <p:nvPr/>
        </p:nvSpPr>
        <p:spPr>
          <a:xfrm>
            <a:off x="7157438" y="420513"/>
            <a:ext cx="1048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Web App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C6AFE97-ED99-401F-921E-B86B599A200A}"/>
              </a:ext>
            </a:extLst>
          </p:cNvPr>
          <p:cNvSpPr txBox="1"/>
          <p:nvPr/>
        </p:nvSpPr>
        <p:spPr>
          <a:xfrm>
            <a:off x="178230" y="1930415"/>
            <a:ext cx="123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Metadata generation</a:t>
            </a:r>
          </a:p>
        </p:txBody>
      </p: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6DA4F012-3B0E-4B76-B575-7C068408FD0C}"/>
              </a:ext>
            </a:extLst>
          </p:cNvPr>
          <p:cNvCxnSpPr>
            <a:cxnSpLocks/>
            <a:stCxn id="54" idx="1"/>
            <a:endCxn id="50" idx="1"/>
          </p:cNvCxnSpPr>
          <p:nvPr/>
        </p:nvCxnSpPr>
        <p:spPr>
          <a:xfrm rot="10800000">
            <a:off x="1858665" y="1308535"/>
            <a:ext cx="136937" cy="2487480"/>
          </a:xfrm>
          <a:prstGeom prst="curvedConnector3">
            <a:avLst>
              <a:gd name="adj1" fmla="val 407517"/>
            </a:avLst>
          </a:prstGeom>
          <a:ln w="38100">
            <a:prstDash val="lgDash"/>
            <a:headEnd type="non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DA5C73E-44F4-41C6-9BA3-09C2F2BFF6D5}"/>
              </a:ext>
            </a:extLst>
          </p:cNvPr>
          <p:cNvSpPr txBox="1"/>
          <p:nvPr/>
        </p:nvSpPr>
        <p:spPr>
          <a:xfrm>
            <a:off x="5105278" y="1949017"/>
            <a:ext cx="297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Browser compilation</a:t>
            </a:r>
          </a:p>
        </p:txBody>
      </p:sp>
    </p:spTree>
    <p:extLst>
      <p:ext uri="{BB962C8B-B14F-4D97-AF65-F5344CB8AC3E}">
        <p14:creationId xmlns:p14="http://schemas.microsoft.com/office/powerpoint/2010/main" val="251494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6" grpId="0" animBg="1"/>
      <p:bldP spid="104" grpId="0" animBg="1"/>
      <p:bldP spid="51" grpId="0" animBg="1"/>
      <p:bldP spid="184" grpId="0" animBg="1"/>
      <p:bldP spid="2" grpId="0" animBg="1"/>
      <p:bldP spid="3" grpId="0" animBg="1"/>
      <p:bldP spid="5" grpId="0" animBg="1"/>
      <p:bldP spid="6" grpId="0" animBg="1"/>
      <p:bldP spid="23" grpId="0" animBg="1"/>
      <p:bldP spid="44" grpId="0" animBg="1"/>
      <p:bldP spid="55" grpId="0" animBg="1"/>
      <p:bldP spid="88" grpId="0" animBg="1"/>
      <p:bldP spid="127" grpId="0" animBg="1"/>
      <p:bldP spid="132" grpId="0" animBg="1"/>
      <p:bldP spid="170" grpId="0"/>
      <p:bldP spid="42" grpId="0"/>
      <p:bldP spid="54" grpId="0" animBg="1"/>
      <p:bldP spid="49" grpId="0" animBg="1"/>
      <p:bldP spid="50" grpId="0" animBg="1"/>
      <p:bldP spid="47" grpId="0" animBg="1"/>
      <p:bldP spid="4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2BA48E-758E-4035-B49C-4F47EB965891}"/>
              </a:ext>
            </a:extLst>
          </p:cNvPr>
          <p:cNvSpPr/>
          <p:nvPr/>
        </p:nvSpPr>
        <p:spPr>
          <a:xfrm>
            <a:off x="1718190" y="480842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r>
              <a:rPr lang="en-US" b="1" dirty="0"/>
              <a:t>-core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2F637B-D055-4A89-AEBF-4E10439C9FF0}"/>
              </a:ext>
            </a:extLst>
          </p:cNvPr>
          <p:cNvSpPr/>
          <p:nvPr/>
        </p:nvSpPr>
        <p:spPr>
          <a:xfrm>
            <a:off x="8408130" y="2134520"/>
            <a:ext cx="2212622" cy="7337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pxt</a:t>
            </a:r>
            <a:r>
              <a:rPr lang="en-US" b="1" dirty="0"/>
              <a:t>-common-packages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A74462-8F47-4B8F-BE38-FAEA0C91AD42}"/>
              </a:ext>
            </a:extLst>
          </p:cNvPr>
          <p:cNvSpPr/>
          <p:nvPr/>
        </p:nvSpPr>
        <p:spPr>
          <a:xfrm>
            <a:off x="1650720" y="4526746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codal-samd21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1A5C86-C059-4E4F-A36D-7C43FC1208A0}"/>
              </a:ext>
            </a:extLst>
          </p:cNvPr>
          <p:cNvSpPr/>
          <p:nvPr/>
        </p:nvSpPr>
        <p:spPr>
          <a:xfrm>
            <a:off x="1650722" y="1899696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codal-atmega328p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5562F6-BD36-484D-B513-EA4AFBF6A46D}"/>
              </a:ext>
            </a:extLst>
          </p:cNvPr>
          <p:cNvSpPr/>
          <p:nvPr/>
        </p:nvSpPr>
        <p:spPr>
          <a:xfrm>
            <a:off x="5062844" y="3819802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endParaRPr lang="en-US" b="1" dirty="0"/>
          </a:p>
          <a:p>
            <a:pPr algn="ctr"/>
            <a:r>
              <a:rPr lang="en-US" b="1" dirty="0"/>
              <a:t>(build shell)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311314B-2261-48F7-8392-22D61FC10F4C}"/>
              </a:ext>
            </a:extLst>
          </p:cNvPr>
          <p:cNvCxnSpPr>
            <a:stCxn id="4" idx="1"/>
            <a:endCxn id="7" idx="1"/>
          </p:cNvCxnSpPr>
          <p:nvPr/>
        </p:nvCxnSpPr>
        <p:spPr>
          <a:xfrm rot="10800000" flipV="1">
            <a:off x="1650722" y="847731"/>
            <a:ext cx="67468" cy="1418854"/>
          </a:xfrm>
          <a:prstGeom prst="bentConnector3">
            <a:avLst>
              <a:gd name="adj1" fmla="val 438827"/>
            </a:avLst>
          </a:prstGeom>
          <a:ln w="28575"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33064AB-FEF6-4A7D-AAAE-AB72F5F2430F}"/>
              </a:ext>
            </a:extLst>
          </p:cNvPr>
          <p:cNvCxnSpPr>
            <a:cxnSpLocks/>
            <a:stCxn id="4" idx="1"/>
            <a:endCxn id="6" idx="1"/>
          </p:cNvCxnSpPr>
          <p:nvPr/>
        </p:nvCxnSpPr>
        <p:spPr>
          <a:xfrm rot="10800000" flipV="1">
            <a:off x="1650720" y="847731"/>
            <a:ext cx="67470" cy="4045904"/>
          </a:xfrm>
          <a:prstGeom prst="bentConnector3">
            <a:avLst>
              <a:gd name="adj1" fmla="val 438817"/>
            </a:avLst>
          </a:prstGeom>
          <a:ln w="28575"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B56C870-F1D4-4FF7-A9CD-127DA5AA0C10}"/>
              </a:ext>
            </a:extLst>
          </p:cNvPr>
          <p:cNvSpPr/>
          <p:nvPr/>
        </p:nvSpPr>
        <p:spPr>
          <a:xfrm>
            <a:off x="8408130" y="3819802"/>
            <a:ext cx="2212622" cy="733778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pxt</a:t>
            </a:r>
            <a:r>
              <a:rPr lang="en-US" b="1" dirty="0"/>
              <a:t>-target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047921-7782-4EE5-9840-B18851900A7C}"/>
              </a:ext>
            </a:extLst>
          </p:cNvPr>
          <p:cNvSpPr txBox="1"/>
          <p:nvPr/>
        </p:nvSpPr>
        <p:spPr>
          <a:xfrm>
            <a:off x="63351" y="1987143"/>
            <a:ext cx="1298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extends,</a:t>
            </a:r>
          </a:p>
          <a:p>
            <a:pPr algn="r"/>
            <a:r>
              <a:rPr lang="en-US" dirty="0"/>
              <a:t>implements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C30BEFF4-A930-4D26-BC0A-2B7945E3A077}"/>
              </a:ext>
            </a:extLst>
          </p:cNvPr>
          <p:cNvSpPr/>
          <p:nvPr/>
        </p:nvSpPr>
        <p:spPr>
          <a:xfrm>
            <a:off x="4409980" y="3166665"/>
            <a:ext cx="613533" cy="314593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7D5DB3-C55C-4D8A-89FD-2A4CD21598C5}"/>
              </a:ext>
            </a:extLst>
          </p:cNvPr>
          <p:cNvSpPr txBox="1"/>
          <p:nvPr/>
        </p:nvSpPr>
        <p:spPr>
          <a:xfrm>
            <a:off x="8879804" y="3132771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12BB9C3-B601-4D3C-8456-0F41916C7D26}"/>
              </a:ext>
            </a:extLst>
          </p:cNvPr>
          <p:cNvSpPr txBox="1"/>
          <p:nvPr/>
        </p:nvSpPr>
        <p:spPr>
          <a:xfrm>
            <a:off x="7541074" y="3817359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6FD97B9-49E3-42B7-AB21-6850CF4B2081}"/>
              </a:ext>
            </a:extLst>
          </p:cNvPr>
          <p:cNvSpPr txBox="1"/>
          <p:nvPr/>
        </p:nvSpPr>
        <p:spPr>
          <a:xfrm>
            <a:off x="4871426" y="4746982"/>
            <a:ext cx="1328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selects from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9163D93-520B-4E65-A557-35D98D084B8A}"/>
              </a:ext>
            </a:extLst>
          </p:cNvPr>
          <p:cNvSpPr/>
          <p:nvPr/>
        </p:nvSpPr>
        <p:spPr>
          <a:xfrm>
            <a:off x="8420830" y="482735"/>
            <a:ext cx="2212622" cy="7337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pxt</a:t>
            </a:r>
            <a:endParaRPr lang="en-US" b="1" dirty="0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F3D8DFA2-C1E2-4373-A2F9-2122211B7CAB}"/>
              </a:ext>
            </a:extLst>
          </p:cNvPr>
          <p:cNvCxnSpPr>
            <a:cxnSpLocks/>
            <a:stCxn id="22" idx="3"/>
            <a:endCxn id="50" idx="3"/>
          </p:cNvCxnSpPr>
          <p:nvPr/>
        </p:nvCxnSpPr>
        <p:spPr>
          <a:xfrm flipV="1">
            <a:off x="10620752" y="849624"/>
            <a:ext cx="12700" cy="3337067"/>
          </a:xfrm>
          <a:prstGeom prst="bentConnector3">
            <a:avLst>
              <a:gd name="adj1" fmla="val 1900000"/>
            </a:avLst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0A842BA-3F1C-4DE9-86F9-282669FBEE29}"/>
              </a:ext>
            </a:extLst>
          </p:cNvPr>
          <p:cNvSpPr txBox="1"/>
          <p:nvPr/>
        </p:nvSpPr>
        <p:spPr>
          <a:xfrm>
            <a:off x="10642520" y="4268397"/>
            <a:ext cx="1298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extends,</a:t>
            </a:r>
          </a:p>
          <a:p>
            <a:r>
              <a:rPr lang="en-US" dirty="0"/>
              <a:t>implements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D75D475-06B9-44A3-92FE-ED96EA1E4978}"/>
              </a:ext>
            </a:extLst>
          </p:cNvPr>
          <p:cNvSpPr/>
          <p:nvPr/>
        </p:nvSpPr>
        <p:spPr>
          <a:xfrm>
            <a:off x="5106512" y="483512"/>
            <a:ext cx="2212622" cy="73377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Blockly</a:t>
            </a:r>
            <a:r>
              <a:rPr lang="en-US" dirty="0"/>
              <a:t>,</a:t>
            </a:r>
          </a:p>
          <a:p>
            <a:pPr algn="ctr"/>
            <a:r>
              <a:rPr lang="en-US" dirty="0"/>
              <a:t>Typescript, Monaco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7100880-5040-4C7F-9262-C2CEA4F51398}"/>
              </a:ext>
            </a:extLst>
          </p:cNvPr>
          <p:cNvCxnSpPr>
            <a:cxnSpLocks/>
            <a:stCxn id="50" idx="1"/>
            <a:endCxn id="56" idx="3"/>
          </p:cNvCxnSpPr>
          <p:nvPr/>
        </p:nvCxnSpPr>
        <p:spPr>
          <a:xfrm flipH="1">
            <a:off x="7319134" y="849624"/>
            <a:ext cx="1101696" cy="777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EA0612B-38D3-44A7-AA9B-7E50E02E7D7F}"/>
              </a:ext>
            </a:extLst>
          </p:cNvPr>
          <p:cNvSpPr txBox="1"/>
          <p:nvPr/>
        </p:nvSpPr>
        <p:spPr>
          <a:xfrm>
            <a:off x="7521258" y="877373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1E6A0BF-B978-415A-8FE1-547ACFB66EE3}"/>
              </a:ext>
            </a:extLst>
          </p:cNvPr>
          <p:cNvSpPr txBox="1"/>
          <p:nvPr/>
        </p:nvSpPr>
        <p:spPr>
          <a:xfrm>
            <a:off x="5558390" y="2524428"/>
            <a:ext cx="1172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FD9B5306-DCDF-4314-AFD1-058BC3BE2246}"/>
              </a:ext>
            </a:extLst>
          </p:cNvPr>
          <p:cNvSpPr/>
          <p:nvPr/>
        </p:nvSpPr>
        <p:spPr>
          <a:xfrm rot="16200000">
            <a:off x="9064327" y="4977916"/>
            <a:ext cx="891423" cy="305361"/>
          </a:xfrm>
          <a:prstGeom prst="right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4A1DC2-31CF-4E96-B996-C14597AF95C5}"/>
              </a:ext>
            </a:extLst>
          </p:cNvPr>
          <p:cNvSpPr txBox="1"/>
          <p:nvPr/>
        </p:nvSpPr>
        <p:spPr>
          <a:xfrm>
            <a:off x="8408130" y="5817123"/>
            <a:ext cx="2079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MakeCode</a:t>
            </a:r>
            <a:r>
              <a:rPr lang="en-US" b="1" dirty="0"/>
              <a:t> web app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E01E8DC-2BED-41DF-B0BA-E188871FFE5C}"/>
              </a:ext>
            </a:extLst>
          </p:cNvPr>
          <p:cNvCxnSpPr>
            <a:cxnSpLocks/>
            <a:stCxn id="22" idx="0"/>
            <a:endCxn id="5" idx="2"/>
          </p:cNvCxnSpPr>
          <p:nvPr/>
        </p:nvCxnSpPr>
        <p:spPr>
          <a:xfrm flipV="1">
            <a:off x="9514441" y="2868298"/>
            <a:ext cx="0" cy="951504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AA24497-0FA2-42C5-A7FB-8AD8047B3277}"/>
              </a:ext>
            </a:extLst>
          </p:cNvPr>
          <p:cNvCxnSpPr>
            <a:cxnSpLocks/>
            <a:stCxn id="5" idx="0"/>
            <a:endCxn id="50" idx="2"/>
          </p:cNvCxnSpPr>
          <p:nvPr/>
        </p:nvCxnSpPr>
        <p:spPr>
          <a:xfrm flipV="1">
            <a:off x="9514441" y="1216513"/>
            <a:ext cx="12700" cy="918007"/>
          </a:xfrm>
          <a:prstGeom prst="straightConnector1">
            <a:avLst/>
          </a:prstGeom>
          <a:ln>
            <a:prstDash val="lg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D187BC3-0578-4FE7-868C-BE0528891B6D}"/>
              </a:ext>
            </a:extLst>
          </p:cNvPr>
          <p:cNvCxnSpPr>
            <a:cxnSpLocks/>
            <a:stCxn id="22" idx="1"/>
            <a:endCxn id="8" idx="3"/>
          </p:cNvCxnSpPr>
          <p:nvPr/>
        </p:nvCxnSpPr>
        <p:spPr>
          <a:xfrm flipH="1">
            <a:off x="7275466" y="4186691"/>
            <a:ext cx="1132664" cy="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19C36ADA-8B83-4190-BF2D-7776696199EF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rot="10800000">
            <a:off x="3930812" y="847731"/>
            <a:ext cx="4477318" cy="1653678"/>
          </a:xfrm>
          <a:prstGeom prst="bentConnector3">
            <a:avLst>
              <a:gd name="adj1" fmla="val 84083"/>
            </a:avLst>
          </a:prstGeom>
          <a:ln w="3175"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1CBD3C37-190F-4E45-9C00-A714AD23595B}"/>
              </a:ext>
            </a:extLst>
          </p:cNvPr>
          <p:cNvSpPr txBox="1"/>
          <p:nvPr/>
        </p:nvSpPr>
        <p:spPr>
          <a:xfrm>
            <a:off x="8293457" y="1542226"/>
            <a:ext cx="1172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1463EDA-EAE6-4ED6-BAE2-7D20C34584DA}"/>
              </a:ext>
            </a:extLst>
          </p:cNvPr>
          <p:cNvSpPr/>
          <p:nvPr/>
        </p:nvSpPr>
        <p:spPr>
          <a:xfrm>
            <a:off x="1644203" y="3120678"/>
            <a:ext cx="2212622" cy="6557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codal-arduino-uno</a:t>
            </a:r>
            <a:endParaRPr lang="en-US" b="1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E4F45C9-3D84-4BA5-8A52-382514D6080D}"/>
              </a:ext>
            </a:extLst>
          </p:cNvPr>
          <p:cNvSpPr/>
          <p:nvPr/>
        </p:nvSpPr>
        <p:spPr>
          <a:xfrm>
            <a:off x="1644203" y="5707938"/>
            <a:ext cx="2212621" cy="60466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r>
              <a:rPr lang="en-US" b="1" dirty="0"/>
              <a:t>-circuit-playground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4E8CEBB-BF80-4D42-91F3-781CDD370EEF}"/>
              </a:ext>
            </a:extLst>
          </p:cNvPr>
          <p:cNvCxnSpPr>
            <a:cxnSpLocks/>
            <a:stCxn id="37" idx="0"/>
            <a:endCxn id="7" idx="2"/>
          </p:cNvCxnSpPr>
          <p:nvPr/>
        </p:nvCxnSpPr>
        <p:spPr>
          <a:xfrm flipV="1">
            <a:off x="2750514" y="2633474"/>
            <a:ext cx="6519" cy="487204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124F173-25BC-47F6-B4D4-175D55CDD154}"/>
              </a:ext>
            </a:extLst>
          </p:cNvPr>
          <p:cNvCxnSpPr>
            <a:cxnSpLocks/>
            <a:stCxn id="38" idx="0"/>
            <a:endCxn id="6" idx="2"/>
          </p:cNvCxnSpPr>
          <p:nvPr/>
        </p:nvCxnSpPr>
        <p:spPr>
          <a:xfrm flipV="1">
            <a:off x="2750514" y="5260524"/>
            <a:ext cx="6517" cy="447414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B9284FD-C58A-4AD6-8A2C-32A75264A8C8}"/>
              </a:ext>
            </a:extLst>
          </p:cNvPr>
          <p:cNvSpPr txBox="1"/>
          <p:nvPr/>
        </p:nvSpPr>
        <p:spPr>
          <a:xfrm>
            <a:off x="2828732" y="5300348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7FA08B7-1F99-449B-BA71-170418030C03}"/>
              </a:ext>
            </a:extLst>
          </p:cNvPr>
          <p:cNvSpPr txBox="1"/>
          <p:nvPr/>
        </p:nvSpPr>
        <p:spPr>
          <a:xfrm>
            <a:off x="2809146" y="2709185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</p:spTree>
    <p:extLst>
      <p:ext uri="{BB962C8B-B14F-4D97-AF65-F5344CB8AC3E}">
        <p14:creationId xmlns:p14="http://schemas.microsoft.com/office/powerpoint/2010/main" val="4056426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D3969D-3A4E-432A-8D97-1198D0592C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3488"/>
            <a:ext cx="10515600" cy="6421161"/>
          </a:xfrm>
          <a:prstGeom prst="rect">
            <a:avLst/>
          </a:prstGeom>
          <a:noFill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F969B15-9376-4BBA-9973-6026B7B98C11}"/>
              </a:ext>
            </a:extLst>
          </p:cNvPr>
          <p:cNvSpPr/>
          <p:nvPr/>
        </p:nvSpPr>
        <p:spPr>
          <a:xfrm>
            <a:off x="9753602" y="264160"/>
            <a:ext cx="1573106" cy="67056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347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A9E3A9-F0A2-418C-AE7F-77D33CCB8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810" y="264382"/>
            <a:ext cx="11249961" cy="61319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B630E78-2906-4FE2-93B7-1530D645EE15}"/>
              </a:ext>
            </a:extLst>
          </p:cNvPr>
          <p:cNvSpPr/>
          <p:nvPr/>
        </p:nvSpPr>
        <p:spPr>
          <a:xfrm>
            <a:off x="76979" y="48028"/>
            <a:ext cx="6046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8C4BC9-083C-49CD-80B2-F5068347C3FB}"/>
              </a:ext>
            </a:extLst>
          </p:cNvPr>
          <p:cNvSpPr/>
          <p:nvPr/>
        </p:nvSpPr>
        <p:spPr>
          <a:xfrm>
            <a:off x="81278" y="1547092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51A502-F94B-452C-860E-E379F8AE475B}"/>
              </a:ext>
            </a:extLst>
          </p:cNvPr>
          <p:cNvSpPr/>
          <p:nvPr/>
        </p:nvSpPr>
        <p:spPr>
          <a:xfrm>
            <a:off x="4712682" y="4603096"/>
            <a:ext cx="5517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715763-2A1D-49FB-A0AE-55F573DE0E47}"/>
              </a:ext>
            </a:extLst>
          </p:cNvPr>
          <p:cNvSpPr/>
          <p:nvPr/>
        </p:nvSpPr>
        <p:spPr>
          <a:xfrm>
            <a:off x="11028219" y="2008757"/>
            <a:ext cx="6206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FFE0E9-247E-4CF6-B4BA-299B913084B3}"/>
              </a:ext>
            </a:extLst>
          </p:cNvPr>
          <p:cNvSpPr/>
          <p:nvPr/>
        </p:nvSpPr>
        <p:spPr>
          <a:xfrm>
            <a:off x="175910" y="5684057"/>
            <a:ext cx="5229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639A7C-74E7-4C26-B89D-CE3C89E3B512}"/>
              </a:ext>
            </a:extLst>
          </p:cNvPr>
          <p:cNvSpPr/>
          <p:nvPr/>
        </p:nvSpPr>
        <p:spPr>
          <a:xfrm>
            <a:off x="10918858" y="289559"/>
            <a:ext cx="1017695" cy="44026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85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A74462-8F47-4B8F-BE38-FAEA0C91AD42}"/>
              </a:ext>
            </a:extLst>
          </p:cNvPr>
          <p:cNvSpPr/>
          <p:nvPr/>
        </p:nvSpPr>
        <p:spPr>
          <a:xfrm>
            <a:off x="5219985" y="2837614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codal-samd21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1A5C86-C059-4E4F-A36D-7C43FC1208A0}"/>
              </a:ext>
            </a:extLst>
          </p:cNvPr>
          <p:cNvSpPr/>
          <p:nvPr/>
        </p:nvSpPr>
        <p:spPr>
          <a:xfrm>
            <a:off x="1168387" y="2837614"/>
            <a:ext cx="222761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codal-atmega328p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5562F6-BD36-484D-B513-EA4AFBF6A46D}"/>
              </a:ext>
            </a:extLst>
          </p:cNvPr>
          <p:cNvSpPr/>
          <p:nvPr/>
        </p:nvSpPr>
        <p:spPr>
          <a:xfrm>
            <a:off x="3238601" y="223950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endParaRPr lang="en-US" b="1" dirty="0"/>
          </a:p>
          <a:p>
            <a:pPr algn="ctr"/>
            <a:r>
              <a:rPr lang="en-US" b="1" dirty="0"/>
              <a:t>(build shell)</a:t>
            </a:r>
          </a:p>
        </p:txBody>
      </p:sp>
      <p:cxnSp>
        <p:nvCxnSpPr>
          <p:cNvPr id="6" name="Connector: Elbow 16">
            <a:extLst>
              <a:ext uri="{FF2B5EF4-FFF2-40B4-BE49-F238E27FC236}">
                <a16:creationId xmlns:a16="http://schemas.microsoft.com/office/drawing/2014/main" id="{433064AB-FEF6-4A7D-AAAE-AB72F5F2430F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rot="5400000">
            <a:off x="4866065" y="4437000"/>
            <a:ext cx="939079" cy="1981384"/>
          </a:xfrm>
          <a:prstGeom prst="bentConnector3">
            <a:avLst>
              <a:gd name="adj1" fmla="val 50000"/>
            </a:avLst>
          </a:prstGeom>
          <a:ln w="28575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ight Brace 6">
            <a:extLst>
              <a:ext uri="{FF2B5EF4-FFF2-40B4-BE49-F238E27FC236}">
                <a16:creationId xmlns:a16="http://schemas.microsoft.com/office/drawing/2014/main" id="{C30BEFF4-A930-4D26-BC0A-2B7945E3A077}"/>
              </a:ext>
            </a:extLst>
          </p:cNvPr>
          <p:cNvSpPr/>
          <p:nvPr/>
        </p:nvSpPr>
        <p:spPr>
          <a:xfrm rot="16200000">
            <a:off x="4108838" y="-795114"/>
            <a:ext cx="472150" cy="412543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463EDA-EAE6-4ED6-BAE2-7D20C34584DA}"/>
              </a:ext>
            </a:extLst>
          </p:cNvPr>
          <p:cNvSpPr/>
          <p:nvPr/>
        </p:nvSpPr>
        <p:spPr>
          <a:xfrm>
            <a:off x="1168387" y="1566201"/>
            <a:ext cx="2227612" cy="6557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codal-arduino-uno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4F45C9-3D84-4BA5-8A52-382514D6080D}"/>
              </a:ext>
            </a:extLst>
          </p:cNvPr>
          <p:cNvSpPr/>
          <p:nvPr/>
        </p:nvSpPr>
        <p:spPr>
          <a:xfrm>
            <a:off x="5219986" y="1566201"/>
            <a:ext cx="2212621" cy="66921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r>
              <a:rPr lang="en-US" b="1" dirty="0"/>
              <a:t>-circuit-playground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C2BA48E-758E-4035-B49C-4F47EB965891}"/>
              </a:ext>
            </a:extLst>
          </p:cNvPr>
          <p:cNvSpPr/>
          <p:nvPr/>
        </p:nvSpPr>
        <p:spPr>
          <a:xfrm>
            <a:off x="5980911" y="5897232"/>
            <a:ext cx="2212622" cy="73377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mbed</a:t>
            </a:r>
            <a:r>
              <a:rPr lang="en-US" b="1" dirty="0"/>
              <a:t>-classic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A74462-8F47-4B8F-BE38-FAEA0C91AD42}"/>
              </a:ext>
            </a:extLst>
          </p:cNvPr>
          <p:cNvSpPr/>
          <p:nvPr/>
        </p:nvSpPr>
        <p:spPr>
          <a:xfrm>
            <a:off x="5219985" y="4224375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codal-mbed</a:t>
            </a:r>
            <a:endParaRPr lang="en-US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2BA48E-758E-4035-B49C-4F47EB965891}"/>
              </a:ext>
            </a:extLst>
          </p:cNvPr>
          <p:cNvSpPr/>
          <p:nvPr/>
        </p:nvSpPr>
        <p:spPr>
          <a:xfrm>
            <a:off x="3238601" y="5897232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r>
              <a:rPr lang="en-US" b="1" dirty="0"/>
              <a:t>-core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77A8EBD-E41A-4FC4-9959-8595DAB5B9A5}"/>
              </a:ext>
            </a:extLst>
          </p:cNvPr>
          <p:cNvCxnSpPr>
            <a:cxnSpLocks/>
            <a:stCxn id="10" idx="2"/>
            <a:endCxn id="3" idx="0"/>
          </p:cNvCxnSpPr>
          <p:nvPr/>
        </p:nvCxnSpPr>
        <p:spPr>
          <a:xfrm>
            <a:off x="2282193" y="2221931"/>
            <a:ext cx="0" cy="6156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0E4D5C0-5273-493B-BC64-24D016BE5B44}"/>
              </a:ext>
            </a:extLst>
          </p:cNvPr>
          <p:cNvCxnSpPr>
            <a:cxnSpLocks/>
            <a:stCxn id="11" idx="2"/>
            <a:endCxn id="2" idx="0"/>
          </p:cNvCxnSpPr>
          <p:nvPr/>
        </p:nvCxnSpPr>
        <p:spPr>
          <a:xfrm flipH="1">
            <a:off x="6326296" y="2235420"/>
            <a:ext cx="1" cy="60219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16">
            <a:extLst>
              <a:ext uri="{FF2B5EF4-FFF2-40B4-BE49-F238E27FC236}">
                <a16:creationId xmlns:a16="http://schemas.microsoft.com/office/drawing/2014/main" id="{B0968FC5-5599-4431-ABF4-4284E892CB08}"/>
              </a:ext>
            </a:extLst>
          </p:cNvPr>
          <p:cNvCxnSpPr>
            <a:cxnSpLocks/>
            <a:stCxn id="3" idx="2"/>
            <a:endCxn id="24" idx="0"/>
          </p:cNvCxnSpPr>
          <p:nvPr/>
        </p:nvCxnSpPr>
        <p:spPr>
          <a:xfrm rot="16200000" flipH="1">
            <a:off x="2150632" y="3702952"/>
            <a:ext cx="2325840" cy="2062719"/>
          </a:xfrm>
          <a:prstGeom prst="bentConnector3">
            <a:avLst>
              <a:gd name="adj1" fmla="val 79996"/>
            </a:avLst>
          </a:prstGeom>
          <a:ln w="28575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A6F820F-60FA-40B9-BFE4-560543DECC06}"/>
              </a:ext>
            </a:extLst>
          </p:cNvPr>
          <p:cNvCxnSpPr>
            <a:cxnSpLocks/>
            <a:stCxn id="2" idx="2"/>
            <a:endCxn id="23" idx="0"/>
          </p:cNvCxnSpPr>
          <p:nvPr/>
        </p:nvCxnSpPr>
        <p:spPr>
          <a:xfrm>
            <a:off x="6326296" y="3571392"/>
            <a:ext cx="0" cy="6529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6">
            <a:extLst>
              <a:ext uri="{FF2B5EF4-FFF2-40B4-BE49-F238E27FC236}">
                <a16:creationId xmlns:a16="http://schemas.microsoft.com/office/drawing/2014/main" id="{5B53A915-C650-46D7-829C-666E5D31B63A}"/>
              </a:ext>
            </a:extLst>
          </p:cNvPr>
          <p:cNvCxnSpPr>
            <a:cxnSpLocks/>
            <a:stCxn id="23" idx="3"/>
            <a:endCxn id="16" idx="0"/>
          </p:cNvCxnSpPr>
          <p:nvPr/>
        </p:nvCxnSpPr>
        <p:spPr>
          <a:xfrm flipH="1">
            <a:off x="7087222" y="4591264"/>
            <a:ext cx="345385" cy="1305968"/>
          </a:xfrm>
          <a:prstGeom prst="bentConnector4">
            <a:avLst>
              <a:gd name="adj1" fmla="val -66187"/>
              <a:gd name="adj2" fmla="val 64047"/>
            </a:avLst>
          </a:prstGeom>
          <a:ln w="28575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992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10711</TotalTime>
  <Words>109</Words>
  <Application>Microsoft Office PowerPoint</Application>
  <PresentationFormat>Widescreen</PresentationFormat>
  <Paragraphs>113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Ball (MSR)</dc:creator>
  <cp:lastModifiedBy>Tom Ball (MSR)</cp:lastModifiedBy>
  <cp:revision>59</cp:revision>
  <dcterms:created xsi:type="dcterms:W3CDTF">2017-07-20T15:29:18Z</dcterms:created>
  <dcterms:modified xsi:type="dcterms:W3CDTF">2017-11-02T21:04:27Z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tball@microsoft.com</vt:lpwstr>
  </property>
  <property fmtid="{D5CDD505-2E9C-101B-9397-08002B2CF9AE}" pid="6" name="MSIP_Label_f42aa342-8706-4288-bd11-ebb85995028c_SetDate">
    <vt:lpwstr>2017-07-20T08:29:40.0510720-07:00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