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4508785" y="285116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457187" y="2851160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2527401" y="2374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154865" y="4450546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3397638" y="-781568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457187" y="1579747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4508786" y="1579747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269711" y="5910778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4508785" y="423792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2527401" y="5910778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1570993" y="2235477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5615096" y="2248966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1439432" y="3716498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5615096" y="3584938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6376022" y="4604810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10685</TotalTime>
  <Words>96</Words>
  <Application>Microsoft Office PowerPoint</Application>
  <PresentationFormat>Widescreen</PresentationFormat>
  <Paragraphs>106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52</cp:revision>
  <dcterms:created xsi:type="dcterms:W3CDTF">2017-07-20T15:29:18Z</dcterms:created>
  <dcterms:modified xsi:type="dcterms:W3CDTF">2017-10-18T20:41:30Z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