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6634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456937" y="134240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5062844" y="1664537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456937" y="471808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codal-samd21-mbed,</a:t>
            </a:r>
          </a:p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456937" y="3122597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2EEF9-28D2-4D81-AEFD-DF99049E3AF3}"/>
              </a:ext>
            </a:extLst>
          </p:cNvPr>
          <p:cNvSpPr/>
          <p:nvPr/>
        </p:nvSpPr>
        <p:spPr>
          <a:xfrm>
            <a:off x="1362182" y="1005072"/>
            <a:ext cx="172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BAEC1-D792-4AFA-BA32-503008434834}"/>
              </a:ext>
            </a:extLst>
          </p:cNvPr>
          <p:cNvSpPr/>
          <p:nvPr/>
        </p:nvSpPr>
        <p:spPr>
          <a:xfrm>
            <a:off x="1402364" y="2771725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ATMegaTimer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456937" y="1709292"/>
            <a:ext cx="12700" cy="1780193"/>
          </a:xfrm>
          <a:prstGeom prst="bentConnector3">
            <a:avLst>
              <a:gd name="adj1" fmla="val 180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456937" y="1709292"/>
            <a:ext cx="12700" cy="3375677"/>
          </a:xfrm>
          <a:prstGeom prst="bentConnector3">
            <a:avLst>
              <a:gd name="adj1" fmla="val 180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43713" y="2719900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171396" y="4853982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216420" y="3454287"/>
            <a:ext cx="613533" cy="1657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3F40A0-7C8D-4ADB-90B9-EB1D02B7AA3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3669559" y="1709293"/>
            <a:ext cx="1393285" cy="322133"/>
          </a:xfrm>
          <a:prstGeom prst="straightConnector1">
            <a:avLst/>
          </a:prstGeom>
          <a:ln w="9525"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244731-7AA7-48F7-A92A-B8327107C4B2}"/>
              </a:ext>
            </a:extLst>
          </p:cNvPr>
          <p:cNvSpPr txBox="1"/>
          <p:nvPr/>
        </p:nvSpPr>
        <p:spPr>
          <a:xfrm rot="710667">
            <a:off x="3803221" y="1904701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B57CAE9-5C1A-4B63-85D5-72A12C63BC26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rot="16200000" flipV="1">
            <a:off x="8068508" y="1238384"/>
            <a:ext cx="688474" cy="227455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B095D52-A62A-405D-B022-DAFB391611CC}"/>
              </a:ext>
            </a:extLst>
          </p:cNvPr>
          <p:cNvCxnSpPr>
            <a:cxnSpLocks/>
            <a:stCxn id="22" idx="2"/>
            <a:endCxn id="8" idx="3"/>
          </p:cNvCxnSpPr>
          <p:nvPr/>
        </p:nvCxnSpPr>
        <p:spPr>
          <a:xfrm rot="5400000">
            <a:off x="8046239" y="2682905"/>
            <a:ext cx="733013" cy="227455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7508558" y="207112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95D27C-DC41-4F7E-9CC9-A50CCBB3371F}"/>
              </a:ext>
            </a:extLst>
          </p:cNvPr>
          <p:cNvSpPr txBox="1"/>
          <p:nvPr/>
        </p:nvSpPr>
        <p:spPr>
          <a:xfrm>
            <a:off x="5353036" y="2440458"/>
            <a:ext cx="163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APIs</a:t>
            </a:r>
          </a:p>
          <a:p>
            <a:r>
              <a:rPr lang="en-US" dirty="0"/>
              <a:t>block metadata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08557" y="424255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633737" y="4761265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64F12-C257-4D6E-8195-E4C3CE3A3528}"/>
              </a:ext>
            </a:extLst>
          </p:cNvPr>
          <p:cNvSpPr/>
          <p:nvPr/>
        </p:nvSpPr>
        <p:spPr>
          <a:xfrm>
            <a:off x="1362182" y="4393037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mbedTimer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12745" y="246696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H="1" flipV="1">
            <a:off x="10625367" y="613585"/>
            <a:ext cx="30968" cy="2473204"/>
          </a:xfrm>
          <a:prstGeom prst="bentConnector3">
            <a:avLst>
              <a:gd name="adj1" fmla="val -738181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895222" y="2625124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093812" y="247473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06434" y="613585"/>
            <a:ext cx="1106311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08558" y="6413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C269C97-D3FA-4B23-BFD0-4B1F5507032C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rot="5400000" flipH="1" flipV="1">
            <a:off x="7502074" y="-352444"/>
            <a:ext cx="684063" cy="3349901"/>
          </a:xfrm>
          <a:prstGeom prst="bentConnector3">
            <a:avLst>
              <a:gd name="adj1" fmla="val 50000"/>
            </a:avLst>
          </a:prstGeom>
          <a:ln w="952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7991950" y="1319615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4B91A5-1A73-4778-B6AC-6F8065AEF0F7}"/>
              </a:ext>
            </a:extLst>
          </p:cNvPr>
          <p:cNvSpPr/>
          <p:nvPr/>
        </p:nvSpPr>
        <p:spPr>
          <a:xfrm>
            <a:off x="3065176" y="565348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-classic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C387350-1949-41DA-9EC5-AC955BC4D970}"/>
              </a:ext>
            </a:extLst>
          </p:cNvPr>
          <p:cNvCxnSpPr>
            <a:cxnSpLocks/>
            <a:stCxn id="72" idx="1"/>
            <a:endCxn id="6" idx="2"/>
          </p:cNvCxnSpPr>
          <p:nvPr/>
        </p:nvCxnSpPr>
        <p:spPr>
          <a:xfrm rot="10800000">
            <a:off x="2563248" y="5451859"/>
            <a:ext cx="501928" cy="568512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34F299-018C-4F47-8306-FE15C66CC333}"/>
              </a:ext>
            </a:extLst>
          </p:cNvPr>
          <p:cNvSpPr txBox="1"/>
          <p:nvPr/>
        </p:nvSpPr>
        <p:spPr>
          <a:xfrm>
            <a:off x="1924037" y="566826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4175193">
            <a:off x="10342896" y="3836518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9954070" y="4356086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9266</TotalTime>
  <Words>98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32</cp:revision>
  <dcterms:created xsi:type="dcterms:W3CDTF">2017-07-20T15:29:18Z</dcterms:created>
  <dcterms:modified xsi:type="dcterms:W3CDTF">2017-09-15T22:13:44Z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