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202</Words>
  <Application>Microsoft Office PowerPoint</Application>
  <PresentationFormat>Widescreen</PresentationFormat>
  <Paragraphs>154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72</cp:revision>
  <dcterms:created xsi:type="dcterms:W3CDTF">2017-07-20T15:29:18Z</dcterms:created>
  <dcterms:modified xsi:type="dcterms:W3CDTF">2017-11-14T18:36:55Z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