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10987</TotalTime>
  <Words>204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79</cp:revision>
  <dcterms:created xsi:type="dcterms:W3CDTF">2017-07-20T15:29:18Z</dcterms:created>
  <dcterms:modified xsi:type="dcterms:W3CDTF">2017-11-16T21:31:51Z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