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2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138" d="100"/>
          <a:sy n="138" d="100"/>
        </p:scale>
        <p:origin x="17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binary</a:t>
            </a:r>
          </a:p>
          <a:p>
            <a:pPr algn="ctr"/>
            <a:r>
              <a:rPr lang="en-US" dirty="0"/>
              <a:t>(UF2)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B626E-B6AC-4C41-A10B-428751E8339F}"/>
              </a:ext>
            </a:extLst>
          </p:cNvPr>
          <p:cNvSpPr/>
          <p:nvPr/>
        </p:nvSpPr>
        <p:spPr>
          <a:xfrm>
            <a:off x="10597935" y="297718"/>
            <a:ext cx="126003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51871-CEB6-4D5F-98F9-3368399DE9FD}"/>
              </a:ext>
            </a:extLst>
          </p:cNvPr>
          <p:cNvSpPr/>
          <p:nvPr/>
        </p:nvSpPr>
        <p:spPr>
          <a:xfrm>
            <a:off x="788916" y="238931"/>
            <a:ext cx="90826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10716</TotalTime>
  <Words>123</Words>
  <Application>Microsoft Office PowerPoint</Application>
  <PresentationFormat>Widescreen</PresentationFormat>
  <Paragraphs>126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64</cp:revision>
  <dcterms:created xsi:type="dcterms:W3CDTF">2017-07-20T15:29:18Z</dcterms:created>
  <dcterms:modified xsi:type="dcterms:W3CDTF">2017-11-13T15:47:28Z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