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Assembly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prstDash val="sysDash"/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Segoe UI"/>
                <a:ea typeface="Segoe UI" pitchFamily="34" charset="0"/>
                <a:cs typeface="Segoe UI" pitchFamily="34" charset="0"/>
              </a:rPr>
              <a:t>Static TypeScript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chemeClr val="bg1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49295" y="420513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B626E-B6AC-4C41-A10B-428751E8339F}"/>
              </a:ext>
            </a:extLst>
          </p:cNvPr>
          <p:cNvSpPr/>
          <p:nvPr/>
        </p:nvSpPr>
        <p:spPr>
          <a:xfrm>
            <a:off x="10597935" y="297718"/>
            <a:ext cx="126003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51871-CEB6-4D5F-98F9-3368399DE9FD}"/>
              </a:ext>
            </a:extLst>
          </p:cNvPr>
          <p:cNvSpPr/>
          <p:nvPr/>
        </p:nvSpPr>
        <p:spPr>
          <a:xfrm>
            <a:off x="788916" y="238931"/>
            <a:ext cx="90826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10989</TotalTime>
  <Words>204</Words>
  <Application>Microsoft Office PowerPoint</Application>
  <PresentationFormat>Widescreen</PresentationFormat>
  <Paragraphs>155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80</cp:revision>
  <dcterms:created xsi:type="dcterms:W3CDTF">2017-07-20T15:29:18Z</dcterms:created>
  <dcterms:modified xsi:type="dcterms:W3CDTF">2017-11-16T23:43:20Z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