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>
      <p:ext uri="{19B8F6BF-5375-455C-9EA6-DF929625EA0E}">
        <p15:presenceInfo xmlns:p15="http://schemas.microsoft.com/office/powerpoint/2012/main" userId="S-1-5-21-2127521184-1604012920-1887927527-108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76634" autoAdjust="0"/>
  </p:normalViewPr>
  <p:slideViewPr>
    <p:cSldViewPr snapToGrid="0">
      <p:cViewPr>
        <p:scale>
          <a:sx n="64" d="100"/>
          <a:sy n="64" d="100"/>
        </p:scale>
        <p:origin x="72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456937" y="1452168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456937" y="471808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codal-samd21-mbed,</a:t>
            </a:r>
          </a:p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456937" y="3122597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2EEF9-28D2-4D81-AEFD-DF99049E3AF3}"/>
              </a:ext>
            </a:extLst>
          </p:cNvPr>
          <p:cNvSpPr/>
          <p:nvPr/>
        </p:nvSpPr>
        <p:spPr>
          <a:xfrm>
            <a:off x="1362182" y="1114836"/>
            <a:ext cx="1725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BAEC1-D792-4AFA-BA32-503008434834}"/>
              </a:ext>
            </a:extLst>
          </p:cNvPr>
          <p:cNvSpPr/>
          <p:nvPr/>
        </p:nvSpPr>
        <p:spPr>
          <a:xfrm>
            <a:off x="1362182" y="2741092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ATMegaTimer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456937" y="1819056"/>
            <a:ext cx="12700" cy="1670429"/>
          </a:xfrm>
          <a:prstGeom prst="bentConnector3">
            <a:avLst>
              <a:gd name="adj1" fmla="val 3857142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456937" y="1819056"/>
            <a:ext cx="12700" cy="3265913"/>
          </a:xfrm>
          <a:prstGeom prst="bentConnector3">
            <a:avLst>
              <a:gd name="adj1" fmla="val 3857142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131409" y="5096046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216420" y="3454287"/>
            <a:ext cx="613533" cy="1657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668346" y="4708969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64F12-C257-4D6E-8195-E4C3CE3A3528}"/>
              </a:ext>
            </a:extLst>
          </p:cNvPr>
          <p:cNvSpPr/>
          <p:nvPr/>
        </p:nvSpPr>
        <p:spPr>
          <a:xfrm>
            <a:off x="1362182" y="4346340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mbedTimer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08130" y="246696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613585"/>
            <a:ext cx="12700" cy="3573106"/>
          </a:xfrm>
          <a:prstGeom prst="bentConnector3">
            <a:avLst>
              <a:gd name="adj1" fmla="val 3778024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093812" y="247473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06434" y="613585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08558" y="6413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4B91A5-1A73-4778-B6AC-6F8065AEF0F7}"/>
              </a:ext>
            </a:extLst>
          </p:cNvPr>
          <p:cNvSpPr/>
          <p:nvPr/>
        </p:nvSpPr>
        <p:spPr>
          <a:xfrm>
            <a:off x="5062844" y="5703797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-classic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C387350-1949-41DA-9EC5-AC955BC4D970}"/>
              </a:ext>
            </a:extLst>
          </p:cNvPr>
          <p:cNvCxnSpPr>
            <a:cxnSpLocks/>
            <a:stCxn id="72" idx="1"/>
            <a:endCxn id="6" idx="2"/>
          </p:cNvCxnSpPr>
          <p:nvPr/>
        </p:nvCxnSpPr>
        <p:spPr>
          <a:xfrm rot="10800000">
            <a:off x="2563248" y="5451860"/>
            <a:ext cx="2499596" cy="618827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E34F299-018C-4F47-8306-FE15C66CC333}"/>
              </a:ext>
            </a:extLst>
          </p:cNvPr>
          <p:cNvSpPr txBox="1"/>
          <p:nvPr/>
        </p:nvSpPr>
        <p:spPr>
          <a:xfrm>
            <a:off x="3432620" y="606946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980474"/>
            <a:ext cx="0" cy="1154046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669560" y="1819057"/>
            <a:ext cx="4738571" cy="682352"/>
          </a:xfrm>
          <a:prstGeom prst="bentConnector3">
            <a:avLst>
              <a:gd name="adj1" fmla="val 50000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341748" y="134658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10528</TotalTime>
  <Words>94</Words>
  <Application>Microsoft Office PowerPoint</Application>
  <PresentationFormat>Widescreen</PresentationFormat>
  <Paragraphs>99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41</cp:revision>
  <dcterms:created xsi:type="dcterms:W3CDTF">2017-07-20T15:29:18Z</dcterms:created>
  <dcterms:modified xsi:type="dcterms:W3CDTF">2017-09-26T18:45:46Z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