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>
      <p:ext uri="{19B8F6BF-5375-455C-9EA6-DF929625EA0E}">
        <p15:presenceInfo xmlns:p15="http://schemas.microsoft.com/office/powerpoint/2012/main" userId="S-1-5-21-2127521184-1604012920-1887927527-108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5908" autoAdjust="0"/>
  </p:normalViewPr>
  <p:slideViewPr>
    <p:cSldViewPr snapToGrid="0">
      <p:cViewPr>
        <p:scale>
          <a:sx n="81" d="100"/>
          <a:sy n="81" d="100"/>
        </p:scale>
        <p:origin x="9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 "C"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target_enable_irq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target_disable_irq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target_reset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target_wait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(unsigned long milliseconds);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target_wait_for_event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target_panic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statusCode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2571031" y="4535666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2339923" y="386792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4740223" y="560924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2790025" y="3448151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2774635" y="560924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15296" y="4975016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3015297" y="2543692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2287" y="497501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548774" y="2542294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57554" y="2539035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4298186" y="2839286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5926545" y="2839286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01709" y="4265122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5442050" y="1731598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79284" y="1131097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177133" y="2540469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3656741" y="1731598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3015296" y="3901309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7625173" y="2840720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8111811" y="3581815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111811" y="5319537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952288" y="3585967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4298185" y="5275266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8177133" y="4552454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8664261" y="4153315"/>
            <a:ext cx="1" cy="39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5926545" y="3867565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8664261" y="3140970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8111811" y="61701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926544" y="3968649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4298186" y="1413829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6946261" y="5504203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8111811" y="5744868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45277" y="5807653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015296" y="3601058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STS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4298185" y="3139536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2942269" y="2533313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STS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2878359" y="1101327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6272129" y="1131097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8177133" y="525807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197925" y="2035709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2878360" y="1413829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A220E7-ED74-4AE6-AD11-93EC6F909764}"/>
              </a:ext>
            </a:extLst>
          </p:cNvPr>
          <p:cNvSpPr txBox="1"/>
          <p:nvPr/>
        </p:nvSpPr>
        <p:spPr>
          <a:xfrm>
            <a:off x="293511" y="203199"/>
            <a:ext cx="206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 target is built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612042" y="931460"/>
            <a:ext cx="2212622" cy="73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codal</a:t>
            </a:r>
            <a:r>
              <a:rPr lang="en-US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612042" y="5015480"/>
            <a:ext cx="2212622" cy="73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326614" y="2986879"/>
            <a:ext cx="2212622" cy="73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codal-samd21-mbed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326614" y="1938089"/>
            <a:ext cx="2212622" cy="73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612042" y="4008851"/>
            <a:ext cx="2212622" cy="73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codal</a:t>
            </a:r>
            <a:endParaRPr lang="en-US" dirty="0"/>
          </a:p>
          <a:p>
            <a:pPr algn="ctr"/>
            <a:r>
              <a:rPr lang="en-US" dirty="0"/>
              <a:t>(shell)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B9781-1CCD-4C01-ACA1-4303B22DAAB3}"/>
              </a:ext>
            </a:extLst>
          </p:cNvPr>
          <p:cNvSpPr txBox="1"/>
          <p:nvPr/>
        </p:nvSpPr>
        <p:spPr>
          <a:xfrm>
            <a:off x="5934730" y="-1200329"/>
            <a:ext cx="5545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libs/[</a:t>
            </a:r>
            <a:r>
              <a:rPr lang="en-US" dirty="0" err="1"/>
              <a:t>core,base</a:t>
            </a:r>
            <a:r>
              <a:rPr lang="en-US" dirty="0"/>
              <a:t>] [pin map, i2c, </a:t>
            </a:r>
            <a:r>
              <a:rPr lang="en-US" dirty="0" err="1"/>
              <a:t>init_codal</a:t>
            </a:r>
            <a:r>
              <a:rPr lang="en-US" dirty="0"/>
              <a:t>, </a:t>
            </a:r>
            <a:r>
              <a:rPr lang="en-US" dirty="0" err="1"/>
              <a:t>eventing</a:t>
            </a:r>
            <a:r>
              <a:rPr lang="en-US" dirty="0"/>
              <a:t>, HID, </a:t>
            </a:r>
          </a:p>
          <a:p>
            <a:r>
              <a:rPr lang="en-US" dirty="0"/>
              <a:t>libs/buttons</a:t>
            </a:r>
          </a:p>
          <a:p>
            <a:r>
              <a:rPr lang="en-US" dirty="0"/>
              <a:t>libs/accelerometer</a:t>
            </a:r>
          </a:p>
          <a:p>
            <a:r>
              <a:rPr lang="en-US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92494-B103-42A8-B929-7C7616DD7C3E}"/>
              </a:ext>
            </a:extLst>
          </p:cNvPr>
          <p:cNvSpPr txBox="1"/>
          <p:nvPr/>
        </p:nvSpPr>
        <p:spPr>
          <a:xfrm>
            <a:off x="498181" y="-1492073"/>
            <a:ext cx="4854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Core: object model, messaging, heap</a:t>
            </a:r>
          </a:p>
          <a:p>
            <a:r>
              <a:rPr lang="en-US" dirty="0"/>
              <a:t>Drivers: pin, serial, timer, i2c hid, analog sensor, …</a:t>
            </a:r>
          </a:p>
          <a:p>
            <a:r>
              <a:rPr lang="en-US" dirty="0"/>
              <a:t>Types: coordinate system, list, managed types,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2EEF9-28D2-4D81-AEFD-DF99049E3AF3}"/>
              </a:ext>
            </a:extLst>
          </p:cNvPr>
          <p:cNvSpPr/>
          <p:nvPr/>
        </p:nvSpPr>
        <p:spPr>
          <a:xfrm>
            <a:off x="2886730" y="8616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Pin  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represents an I/O pin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8314DD-0A66-41DB-B5BF-E68DF4AA1B0A}"/>
              </a:ext>
            </a:extLst>
          </p:cNvPr>
          <p:cNvSpPr/>
          <p:nvPr/>
        </p:nvSpPr>
        <p:spPr>
          <a:xfrm>
            <a:off x="3754145" y="1815762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ATMegaPin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Pin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BAEC1-D792-4AFA-BA32-503008434834}"/>
              </a:ext>
            </a:extLst>
          </p:cNvPr>
          <p:cNvSpPr/>
          <p:nvPr/>
        </p:nvSpPr>
        <p:spPr>
          <a:xfrm>
            <a:off x="3754145" y="2182651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ATMegaTimer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Timer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4A865-E8F6-4415-A219-181A6204B8E9}"/>
              </a:ext>
            </a:extLst>
          </p:cNvPr>
          <p:cNvSpPr/>
          <p:nvPr/>
        </p:nvSpPr>
        <p:spPr>
          <a:xfrm>
            <a:off x="3754145" y="2551983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ArduinoUno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CodalDevice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7609</TotalTime>
  <Words>151</Words>
  <Application>Microsoft Office PowerPoint</Application>
  <PresentationFormat>Widescreen</PresentationFormat>
  <Paragraphs>99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9</cp:revision>
  <dcterms:created xsi:type="dcterms:W3CDTF">2017-07-20T15:29:18Z</dcterms:created>
  <dcterms:modified xsi:type="dcterms:W3CDTF">2017-09-11T22:51:21Z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