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  <a:p>
            <a:pPr algn="ctr"/>
            <a:r>
              <a:rPr lang="en-US" dirty="0"/>
              <a:t>(UF2)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10714</TotalTime>
  <Words>118</Words>
  <Application>Microsoft Office PowerPoint</Application>
  <PresentationFormat>Widescreen</PresentationFormat>
  <Paragraphs>121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62</cp:revision>
  <dcterms:created xsi:type="dcterms:W3CDTF">2017-07-20T15:29:18Z</dcterms:created>
  <dcterms:modified xsi:type="dcterms:W3CDTF">2017-11-08T06:10:12Z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