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OUTLIER 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Anomaly Detection &amp; Recommendation System</a:t>
            </a:r>
          </a:p>
          <a:p>
            <a:r>
              <a:t>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Isolation Forest is chosen for anomaly detection due to its efficiency.</a:t>
            </a:r>
          </a:p>
          <a:p>
            <a:r>
              <a:t>• SVD (Singular Value Decomposition) is used for collaborative filtering in recommendations.</a:t>
            </a:r>
          </a:p>
          <a:p>
            <a:r>
              <a:t>• Hyperparameter tuning is applied for optimization.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missing values and normalized data.</a:t>
            </a:r>
          </a:p>
          <a:p>
            <a:r>
              <a:t>• Encoded categorical variables.</a:t>
            </a:r>
          </a:p>
          <a:p>
            <a:r>
              <a:t>• Split dataset into training and testing sets.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Detection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detected anomalies using Isolation Forest.</a:t>
            </a:r>
          </a:p>
          <a:p>
            <a:r>
              <a:t>• Visualized anomalies using a scatter plot.</a:t>
            </a:r>
          </a:p>
          <a:p>
            <a:r>
              <a:t>• Precision and recall calculated for performance evaluation.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System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Predicted ratings using Surprise SVD model.</a:t>
            </a:r>
          </a:p>
          <a:p>
            <a:r>
              <a:t>• Achieved RMSE of ~0.9.</a:t>
            </a:r>
          </a:p>
          <a:p>
            <a:r>
              <a:t>• Provided relevant recommendations based on user preferences.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imbalanced data for anomaly detection.</a:t>
            </a:r>
          </a:p>
          <a:p>
            <a:r>
              <a:t>• Choosing optimal hyperparameters for SVD.</a:t>
            </a:r>
          </a:p>
          <a:p>
            <a:r>
              <a:t>• Ensuring transparency and reproducibility through clear documentation.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 accuracy using deep learning.</a:t>
            </a:r>
          </a:p>
          <a:p>
            <a:r>
              <a:t>• Expand dataset for better anomaly detection.</a:t>
            </a:r>
          </a:p>
          <a:p>
            <a:r>
              <a:t>• Enhance recommendation system with hybrid filtering.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an anomaly detection or recommendation system</a:t>
            </a:r>
          </a:p>
          <a:p>
            <a:r>
              <a:t>• Ensure reproducibility and transparency</a:t>
            </a:r>
          </a:p>
          <a:p>
            <a:r>
              <a:t>• Evaluate performance using precision, recall, and other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Collection &amp; Preprocessing</a:t>
            </a:r>
          </a:p>
          <a:p>
            <a:r>
              <a:t>• Model Selection (Isolation Forest for Anomalies, SVD for Recommendations)</a:t>
            </a:r>
          </a:p>
          <a:p>
            <a:r>
              <a:t>• Performance Evaluation</a:t>
            </a:r>
          </a:p>
          <a:p>
            <a:r>
              <a:t>• Result Interpretation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Detection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Using Isolation Forest Algorithm</a:t>
            </a:r>
          </a:p>
          <a:p>
            <a:r>
              <a:t>• Trained on a dataset with normal and anomalous data points</a:t>
            </a:r>
          </a:p>
          <a:p>
            <a:r>
              <a:t>• Identifies outliers based on deviation from normal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Using Surprise SVD Model</a:t>
            </a:r>
          </a:p>
          <a:p>
            <a:r>
              <a:t>• Based on user-item interaction data</a:t>
            </a:r>
          </a:p>
          <a:p>
            <a:r>
              <a:t>• Predicts ratings and suggests relevant items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Precision: Measures how many detected anomalies were actually anomalies</a:t>
            </a:r>
          </a:p>
          <a:p>
            <a:r>
              <a:t>• Recall: Measures how many actual anomalies were detected</a:t>
            </a:r>
          </a:p>
          <a:p>
            <a:r>
              <a:t>• RMSE for Recommendation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Anomaly Detection: Successfully identified outliers</a:t>
            </a:r>
          </a:p>
          <a:p>
            <a:r>
              <a:t>• Recommendation System: Achieved an RMSE of ~0.9, indicating good predictions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 robust anomaly detection and recommendation system</a:t>
            </a:r>
          </a:p>
          <a:p>
            <a:r>
              <a:t>• Ensured transparency and reproducibility</a:t>
            </a:r>
          </a:p>
          <a:p>
            <a:r>
              <a:t>• Future Work: Enhance model interpretability and scale to larger datasets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dataset contains normal and anomalous data points.</a:t>
            </a:r>
          </a:p>
          <a:p>
            <a:r>
              <a:t>• For recommendations, user-item rating data is used.</a:t>
            </a:r>
          </a:p>
          <a:p>
            <a:r>
              <a:t>• Preprocessing includes missing value handling and normalization.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