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EduBridge — Personalized Learning 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ByteVerse 2025 — Mid-Evaluation Submission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"Empowering every learner with personalized education."</a:t>
            </a:r>
          </a:p>
          <a:p>
            <a:r>
              <a:t>Q&amp;A / Feedback?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Students from underserved areas lack access to:</a:t>
            </a:r>
          </a:p>
          <a:p>
            <a:r>
              <a:t>  • Personalized learning paths</a:t>
            </a:r>
          </a:p>
          <a:p>
            <a:r>
              <a:t>  • Quality study resources</a:t>
            </a:r>
          </a:p>
          <a:p>
            <a:r>
              <a:t>  • Motivation &amp; structured tracking</a:t>
            </a:r>
          </a:p>
          <a:p>
            <a:r>
              <a:t>- Lack of tech-based personalized education hampers progress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EduBridge: A web app offering:</a:t>
            </a:r>
          </a:p>
          <a:p>
            <a:r>
              <a:t>  • Personalized learning dashboard</a:t>
            </a:r>
          </a:p>
          <a:p>
            <a:r>
              <a:t>  • AI chatbot assistant</a:t>
            </a:r>
          </a:p>
          <a:p>
            <a:r>
              <a:t>  • Progress tracking</a:t>
            </a:r>
          </a:p>
          <a:p>
            <a:r>
              <a:t>  • Gamification (XP, badges)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📚 Skill-based content curation</a:t>
            </a:r>
          </a:p>
          <a:p>
            <a:r>
              <a:t>- 🤖 AI-powered chatbot assistant</a:t>
            </a:r>
          </a:p>
          <a:p>
            <a:r>
              <a:t>- 📈 Learning progress dashboard</a:t>
            </a:r>
          </a:p>
          <a:p>
            <a:r>
              <a:t>- 🏅 Gamified learning: XP, streaks</a:t>
            </a:r>
          </a:p>
          <a:p>
            <a:r>
              <a:t>- 📤 Open-source and scalable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React.js + Tailwind CSS</a:t>
            </a:r>
          </a:p>
          <a:p>
            <a:r>
              <a:t>- Backend: Node.js + Express</a:t>
            </a:r>
          </a:p>
          <a:p>
            <a:r>
              <a:t>- Database: MongoDB</a:t>
            </a:r>
          </a:p>
          <a:p>
            <a:r>
              <a:t>- AI Assistant: OpenAI API (optional demo)</a:t>
            </a:r>
          </a:p>
          <a:p>
            <a:r>
              <a:t>- Hosting: Netlify + Render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 → React Frontend</a:t>
            </a:r>
          </a:p>
          <a:p>
            <a:r>
              <a:t>- → API Calls → Express Server</a:t>
            </a:r>
          </a:p>
          <a:p>
            <a:r>
              <a:t>- → MongoDB (User, Progress)</a:t>
            </a:r>
          </a:p>
          <a:p>
            <a:r>
              <a:t>- AI Chatbot ↔ Express → OpenAI API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 Preview /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Include:</a:t>
            </a:r>
          </a:p>
          <a:p>
            <a:r>
              <a:t>- Home page</a:t>
            </a:r>
          </a:p>
          <a:p>
            <a:r>
              <a:t>- Dashboard with progress</a:t>
            </a:r>
          </a:p>
          <a:p>
            <a:r>
              <a:t>- Chatbot interface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&amp;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🔗 Live Demo: [Netlify link]</a:t>
            </a:r>
          </a:p>
          <a:p>
            <a:r>
              <a:t>- 🔗 Backend API: [Render link]</a:t>
            </a:r>
          </a:p>
          <a:p>
            <a:r>
              <a:t>- 💻 GitHub Repo: [GitHub repo link]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Mobile App version</a:t>
            </a:r>
          </a:p>
          <a:p>
            <a:r>
              <a:t>- Mentor–student pairing</a:t>
            </a:r>
          </a:p>
          <a:p>
            <a:r>
              <a:t>- Community learning spaces</a:t>
            </a:r>
          </a:p>
          <a:p>
            <a:r>
              <a:t>- Certification integration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