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1"/>
          </a:solidFill>
        </a:fill>
      </a:tcStyle>
    </a:firstCol>
    <a:la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381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1"/>
          </a:solidFill>
        </a:fill>
      </a:tcStyle>
    </a:lastRow>
    <a:fir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381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3"/>
          </a:solidFill>
        </a:fill>
      </a:tcStyle>
    </a:firstCol>
    <a:la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381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3"/>
          </a:solidFill>
        </a:fill>
      </a:tcStyle>
    </a:lastRow>
    <a:fir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381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6"/>
          </a:solidFill>
        </a:fill>
      </a:tcStyle>
    </a:firstCol>
    <a:la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381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6"/>
          </a:solidFill>
        </a:fill>
      </a:tcStyle>
    </a:lastRow>
    <a:fir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381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14A599"/>
          </a:solidFill>
        </a:fill>
      </a:tcStyle>
    </a:band2H>
    <a:firstCol>
      <a:tcTxStyle b="on" i="off">
        <a:fontRef idx="minor">
          <a:srgbClr val="14A599"/>
        </a:fontRef>
        <a:srgbClr val="14A59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14A599"/>
          </a:solidFill>
        </a:fill>
      </a:tcStyle>
    </a:lastRow>
    <a:firstRow>
      <a:tcTxStyle b="on" i="off">
        <a:fontRef idx="minor">
          <a:srgbClr val="14A599"/>
        </a:fontRef>
        <a:srgbClr val="14A59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000000"/>
          </a:solidFill>
        </a:fill>
      </a:tcStyle>
    </a:firstCol>
    <a:la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38100" cap="flat">
              <a:solidFill>
                <a:srgbClr val="14A599"/>
              </a:solidFill>
              <a:prstDash val="solid"/>
              <a:round/>
            </a:ln>
          </a:top>
          <a:bottom>
            <a:ln w="127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000000"/>
          </a:solidFill>
        </a:fill>
      </a:tcStyle>
    </a:lastRow>
    <a:firstRow>
      <a:tcTxStyle b="on" i="off">
        <a:fontRef idx="minor">
          <a:srgbClr val="14A599"/>
        </a:fontRef>
        <a:srgbClr val="14A599"/>
      </a:tcTxStyle>
      <a:tcStyle>
        <a:tcBdr>
          <a:left>
            <a:ln w="12700" cap="flat">
              <a:solidFill>
                <a:srgbClr val="14A599"/>
              </a:solidFill>
              <a:prstDash val="solid"/>
              <a:round/>
            </a:ln>
          </a:left>
          <a:right>
            <a:ln w="12700" cap="flat">
              <a:solidFill>
                <a:srgbClr val="14A599"/>
              </a:solidFill>
              <a:prstDash val="solid"/>
              <a:round/>
            </a:ln>
          </a:right>
          <a:top>
            <a:ln w="12700" cap="flat">
              <a:solidFill>
                <a:srgbClr val="14A599"/>
              </a:solidFill>
              <a:prstDash val="solid"/>
              <a:round/>
            </a:ln>
          </a:top>
          <a:bottom>
            <a:ln w="38100" cap="flat">
              <a:solidFill>
                <a:srgbClr val="14A599"/>
              </a:solidFill>
              <a:prstDash val="solid"/>
              <a:round/>
            </a:ln>
          </a:bottom>
          <a:insideH>
            <a:ln w="12700" cap="flat">
              <a:solidFill>
                <a:srgbClr val="14A599"/>
              </a:solidFill>
              <a:prstDash val="solid"/>
              <a:round/>
            </a:ln>
          </a:insideH>
          <a:insideV>
            <a:ln w="12700" cap="flat">
              <a:solidFill>
                <a:srgbClr val="14A599"/>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5" name="Title Text"/>
          <p:cNvSpPr txBox="1"/>
          <p:nvPr>
            <p:ph type="title"/>
          </p:nvPr>
        </p:nvSpPr>
        <p:spPr>
          <a:prstGeom prst="rect">
            <a:avLst/>
          </a:prstGeom>
        </p:spPr>
        <p:txBody>
          <a:bodyPr/>
          <a:lstStyle/>
          <a:p>
            <a:pPr/>
            <a:r>
              <a:t>Title Text</a:t>
            </a:r>
          </a:p>
        </p:txBody>
      </p:sp>
      <p:sp>
        <p:nvSpPr>
          <p:cNvPr id="16"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标题和竖排文字">
    <p:spTree>
      <p:nvGrpSpPr>
        <p:cNvPr id="1" name=""/>
        <p:cNvGrpSpPr/>
        <p:nvPr/>
      </p:nvGrpSpPr>
      <p:grpSpPr>
        <a:xfrm>
          <a:off x="0" y="0"/>
          <a:ext cx="0" cy="0"/>
          <a:chOff x="0" y="0"/>
          <a:chExt cx="0" cy="0"/>
        </a:xfrm>
      </p:grpSpPr>
      <p:sp>
        <p:nvSpPr>
          <p:cNvPr id="124"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25"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126"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127" name="Title Text"/>
          <p:cNvSpPr txBox="1"/>
          <p:nvPr>
            <p:ph type="title"/>
          </p:nvPr>
        </p:nvSpPr>
        <p:spPr>
          <a:xfrm>
            <a:off x="150469" y="77719"/>
            <a:ext cx="8820003" cy="924605"/>
          </a:xfrm>
          <a:prstGeom prst="rect">
            <a:avLst/>
          </a:prstGeom>
        </p:spPr>
        <p:txBody>
          <a:bodyPr anchor="ctr"/>
          <a:lstStyle>
            <a:lvl1pPr algn="l">
              <a:defRPr sz="4400"/>
            </a:lvl1pPr>
          </a:lstStyle>
          <a:p>
            <a:pPr/>
            <a:r>
              <a:t>Title Text</a:t>
            </a:r>
          </a:p>
        </p:txBody>
      </p:sp>
      <p:sp>
        <p:nvSpPr>
          <p:cNvPr id="128" name="Body Level One…"/>
          <p:cNvSpPr txBox="1"/>
          <p:nvPr>
            <p:ph type="body" idx="1"/>
          </p:nvPr>
        </p:nvSpPr>
        <p:spPr>
          <a:xfrm>
            <a:off x="150469" y="1570695"/>
            <a:ext cx="8820003" cy="4587039"/>
          </a:xfrm>
          <a:prstGeom prst="rect">
            <a:avLst/>
          </a:prstGeom>
        </p:spPr>
        <p:txBody>
          <a:bodyPr/>
          <a:lstStyle>
            <a:lvl1pPr marL="228600" indent="-228600" algn="l">
              <a:buSzPct val="100000"/>
              <a:buFont typeface="Arial"/>
              <a:buChar char="•"/>
              <a:defRPr sz="2800"/>
            </a:lvl1pPr>
            <a:lvl2pPr marL="723900" indent="-266700" algn="l">
              <a:buSzPct val="100000"/>
              <a:buFont typeface="Arial"/>
              <a:buChar char="•"/>
              <a:defRPr sz="2800"/>
            </a:lvl2pPr>
            <a:lvl3pPr marL="1234438" indent="-320038" algn="l">
              <a:buSzPct val="100000"/>
              <a:buFont typeface="Arial"/>
              <a:buChar char="•"/>
              <a:defRPr sz="2800"/>
            </a:lvl3pPr>
            <a:lvl4pPr marL="1727200" indent="-355600" algn="l">
              <a:buSzPct val="100000"/>
              <a:buFont typeface="Arial"/>
              <a:buChar char="•"/>
              <a:defRPr sz="2800"/>
            </a:lvl4pPr>
            <a:lvl5pPr marL="2184400" indent="-355600" algn="l">
              <a:buSzPct val="100000"/>
              <a:buFont typeface="Arial"/>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29" name="直接连接符 7"/>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竖排标题与文本">
    <p:spTree>
      <p:nvGrpSpPr>
        <p:cNvPr id="1" name=""/>
        <p:cNvGrpSpPr/>
        <p:nvPr/>
      </p:nvGrpSpPr>
      <p:grpSpPr>
        <a:xfrm>
          <a:off x="0" y="0"/>
          <a:ext cx="0" cy="0"/>
          <a:chOff x="0" y="0"/>
          <a:chExt cx="0" cy="0"/>
        </a:xfrm>
      </p:grpSpPr>
      <p:sp>
        <p:nvSpPr>
          <p:cNvPr id="137"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38"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139"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140" name="Title Text"/>
          <p:cNvSpPr txBox="1"/>
          <p:nvPr>
            <p:ph type="title"/>
          </p:nvPr>
        </p:nvSpPr>
        <p:spPr>
          <a:xfrm>
            <a:off x="6998795" y="365125"/>
            <a:ext cx="1971677" cy="5811838"/>
          </a:xfrm>
          <a:prstGeom prst="rect">
            <a:avLst/>
          </a:prstGeom>
        </p:spPr>
        <p:txBody>
          <a:bodyPr anchor="ctr"/>
          <a:lstStyle>
            <a:lvl1pPr algn="l">
              <a:defRPr sz="4400"/>
            </a:lvl1pPr>
          </a:lstStyle>
          <a:p>
            <a:pPr/>
            <a:r>
              <a:t>Title Text</a:t>
            </a:r>
          </a:p>
        </p:txBody>
      </p:sp>
      <p:sp>
        <p:nvSpPr>
          <p:cNvPr id="141" name="Body Level One…"/>
          <p:cNvSpPr txBox="1"/>
          <p:nvPr>
            <p:ph type="body" idx="1"/>
          </p:nvPr>
        </p:nvSpPr>
        <p:spPr>
          <a:xfrm>
            <a:off x="150472" y="365125"/>
            <a:ext cx="6759614" cy="5811838"/>
          </a:xfrm>
          <a:prstGeom prst="rect">
            <a:avLst/>
          </a:prstGeom>
        </p:spPr>
        <p:txBody>
          <a:bodyPr/>
          <a:lstStyle>
            <a:lvl1pPr marL="228600" indent="-228600" algn="l">
              <a:buSzPct val="100000"/>
              <a:buFont typeface="Arial"/>
              <a:buChar char="•"/>
              <a:defRPr sz="2800"/>
            </a:lvl1pPr>
            <a:lvl2pPr marL="723900" indent="-266700" algn="l">
              <a:buSzPct val="100000"/>
              <a:buFont typeface="Arial"/>
              <a:buChar char="•"/>
              <a:defRPr sz="2800"/>
            </a:lvl2pPr>
            <a:lvl3pPr marL="1234438" indent="-320038" algn="l">
              <a:buSzPct val="100000"/>
              <a:buFont typeface="Arial"/>
              <a:buChar char="•"/>
              <a:defRPr sz="2800"/>
            </a:lvl3pPr>
            <a:lvl4pPr marL="1727200" indent="-355600" algn="l">
              <a:buSzPct val="100000"/>
              <a:buFont typeface="Arial"/>
              <a:buChar char="•"/>
              <a:defRPr sz="2800"/>
            </a:lvl4pPr>
            <a:lvl5pPr marL="2184400" indent="-355600" algn="l">
              <a:buSzPct val="100000"/>
              <a:buFont typeface="Arial"/>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149" name="Title Text"/>
          <p:cNvSpPr txBox="1"/>
          <p:nvPr>
            <p:ph type="title"/>
          </p:nvPr>
        </p:nvSpPr>
        <p:spPr>
          <a:xfrm>
            <a:off x="150469" y="77719"/>
            <a:ext cx="8820003" cy="924605"/>
          </a:xfrm>
          <a:prstGeom prst="rect">
            <a:avLst/>
          </a:prstGeom>
        </p:spPr>
        <p:txBody>
          <a:bodyPr anchor="ctr"/>
          <a:lstStyle>
            <a:lvl1pPr algn="l">
              <a:defRPr sz="4400"/>
            </a:lvl1pPr>
          </a:lstStyle>
          <a:p>
            <a:pPr/>
            <a:r>
              <a:t>Title Text</a:t>
            </a:r>
          </a:p>
        </p:txBody>
      </p:sp>
      <p:sp>
        <p:nvSpPr>
          <p:cNvPr id="150" name="Body Level One…"/>
          <p:cNvSpPr txBox="1"/>
          <p:nvPr>
            <p:ph type="body" idx="1"/>
          </p:nvPr>
        </p:nvSpPr>
        <p:spPr>
          <a:xfrm>
            <a:off x="150469" y="1570695"/>
            <a:ext cx="8820003" cy="4860003"/>
          </a:xfrm>
          <a:prstGeom prst="rect">
            <a:avLst/>
          </a:prstGeom>
        </p:spPr>
        <p:txBody>
          <a:bodyPr/>
          <a:lstStyle>
            <a:lvl1pPr marL="228600" indent="-228600" algn="l">
              <a:buSzPct val="100000"/>
              <a:buFont typeface="Arial"/>
              <a:buChar char="•"/>
              <a:defRPr sz="2800"/>
            </a:lvl1pPr>
            <a:lvl2pPr marL="723900" indent="-266700" algn="l">
              <a:buSzPct val="100000"/>
              <a:buFont typeface="Arial"/>
              <a:buChar char="•"/>
              <a:defRPr sz="2800"/>
            </a:lvl2pPr>
            <a:lvl3pPr marL="1234438" indent="-320038" algn="l">
              <a:buSzPct val="100000"/>
              <a:buFont typeface="Arial"/>
              <a:buChar char="•"/>
              <a:defRPr sz="2800"/>
            </a:lvl3pPr>
            <a:lvl4pPr marL="1727200" indent="-355600" algn="l">
              <a:buSzPct val="100000"/>
              <a:buFont typeface="Arial"/>
              <a:buChar char="•"/>
              <a:defRPr sz="2800"/>
            </a:lvl4pPr>
            <a:lvl5pPr marL="2184400" indent="-355600" algn="l">
              <a:buSzPct val="100000"/>
              <a:buFont typeface="Arial"/>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151" name="直接连接符 9"/>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4" name="Title Text"/>
          <p:cNvSpPr txBox="1"/>
          <p:nvPr>
            <p:ph type="title"/>
          </p:nvPr>
        </p:nvSpPr>
        <p:spPr>
          <a:xfrm>
            <a:off x="150469" y="77719"/>
            <a:ext cx="8820003" cy="924605"/>
          </a:xfrm>
          <a:prstGeom prst="rect">
            <a:avLst/>
          </a:prstGeom>
        </p:spPr>
        <p:txBody>
          <a:bodyPr anchor="ctr"/>
          <a:lstStyle>
            <a:lvl1pPr algn="l">
              <a:defRPr sz="4400"/>
            </a:lvl1pPr>
          </a:lstStyle>
          <a:p>
            <a:pPr/>
            <a:r>
              <a:t>Title Text</a:t>
            </a:r>
          </a:p>
        </p:txBody>
      </p:sp>
      <p:sp>
        <p:nvSpPr>
          <p:cNvPr id="25" name="Body Level One…"/>
          <p:cNvSpPr txBox="1"/>
          <p:nvPr>
            <p:ph type="body" idx="1"/>
          </p:nvPr>
        </p:nvSpPr>
        <p:spPr>
          <a:xfrm>
            <a:off x="150469" y="1570695"/>
            <a:ext cx="8820003" cy="4860003"/>
          </a:xfrm>
          <a:prstGeom prst="rect">
            <a:avLst/>
          </a:prstGeom>
        </p:spPr>
        <p:txBody>
          <a:bodyPr/>
          <a:lstStyle>
            <a:lvl1pPr marL="228600" indent="-228600" algn="l">
              <a:buSzPct val="100000"/>
              <a:buFont typeface="Arial"/>
              <a:buChar char="•"/>
              <a:defRPr sz="2800"/>
            </a:lvl1pPr>
            <a:lvl2pPr marL="723900" indent="-266700" algn="l">
              <a:buSzPct val="100000"/>
              <a:buFont typeface="Arial"/>
              <a:buChar char="•"/>
              <a:defRPr sz="2800"/>
            </a:lvl2pPr>
            <a:lvl3pPr marL="1234438" indent="-320038" algn="l">
              <a:buSzPct val="100000"/>
              <a:buFont typeface="Arial"/>
              <a:buChar char="•"/>
              <a:defRPr sz="2800"/>
            </a:lvl3pPr>
            <a:lvl4pPr marL="1727200" indent="-355600" algn="l">
              <a:buSzPct val="100000"/>
              <a:buFont typeface="Arial"/>
              <a:buChar char="•"/>
              <a:defRPr sz="2800"/>
            </a:lvl4pPr>
            <a:lvl5pPr marL="2184400" indent="-355600" algn="l">
              <a:buSzPct val="100000"/>
              <a:buFont typeface="Arial"/>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26" name="直接连接符 9"/>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34"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5"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36"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37" name="Title Text"/>
          <p:cNvSpPr txBox="1"/>
          <p:nvPr>
            <p:ph type="title"/>
          </p:nvPr>
        </p:nvSpPr>
        <p:spPr>
          <a:xfrm>
            <a:off x="150469" y="1709739"/>
            <a:ext cx="8833537" cy="2852737"/>
          </a:xfrm>
          <a:prstGeom prst="rect">
            <a:avLst/>
          </a:prstGeom>
        </p:spPr>
        <p:txBody>
          <a:bodyPr/>
          <a:lstStyle>
            <a:lvl1pPr algn="l"/>
          </a:lstStyle>
          <a:p>
            <a:pPr/>
            <a:r>
              <a:t>Title Text</a:t>
            </a:r>
          </a:p>
        </p:txBody>
      </p:sp>
      <p:sp>
        <p:nvSpPr>
          <p:cNvPr id="38" name="Body Level One…"/>
          <p:cNvSpPr txBox="1"/>
          <p:nvPr>
            <p:ph type="body" sz="half" idx="1"/>
          </p:nvPr>
        </p:nvSpPr>
        <p:spPr>
          <a:xfrm>
            <a:off x="150469" y="4589464"/>
            <a:ext cx="8833537" cy="1500189"/>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两栏内容">
    <p:spTree>
      <p:nvGrpSpPr>
        <p:cNvPr id="1" name=""/>
        <p:cNvGrpSpPr/>
        <p:nvPr/>
      </p:nvGrpSpPr>
      <p:grpSpPr>
        <a:xfrm>
          <a:off x="0" y="0"/>
          <a:ext cx="0" cy="0"/>
          <a:chOff x="0" y="0"/>
          <a:chExt cx="0" cy="0"/>
        </a:xfrm>
      </p:grpSpPr>
      <p:sp>
        <p:nvSpPr>
          <p:cNvPr id="46"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47"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48"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49" name="Title Text"/>
          <p:cNvSpPr txBox="1"/>
          <p:nvPr>
            <p:ph type="title"/>
          </p:nvPr>
        </p:nvSpPr>
        <p:spPr>
          <a:xfrm>
            <a:off x="150469" y="77719"/>
            <a:ext cx="8820003" cy="924605"/>
          </a:xfrm>
          <a:prstGeom prst="rect">
            <a:avLst/>
          </a:prstGeom>
        </p:spPr>
        <p:txBody>
          <a:bodyPr anchor="ctr"/>
          <a:lstStyle>
            <a:lvl1pPr algn="l">
              <a:defRPr sz="4400"/>
            </a:lvl1pPr>
          </a:lstStyle>
          <a:p>
            <a:pPr/>
            <a:r>
              <a:t>Title Text</a:t>
            </a:r>
          </a:p>
        </p:txBody>
      </p:sp>
      <p:sp>
        <p:nvSpPr>
          <p:cNvPr id="50" name="Body Level One…"/>
          <p:cNvSpPr txBox="1"/>
          <p:nvPr>
            <p:ph type="body" sz="half" idx="1"/>
          </p:nvPr>
        </p:nvSpPr>
        <p:spPr>
          <a:xfrm>
            <a:off x="150469" y="1570695"/>
            <a:ext cx="4364382" cy="4860003"/>
          </a:xfrm>
          <a:prstGeom prst="rect">
            <a:avLst/>
          </a:prstGeom>
        </p:spPr>
        <p:txBody>
          <a:bodyPr/>
          <a:lstStyle>
            <a:lvl1pPr marL="228600" indent="-228600" algn="l">
              <a:buSzPct val="100000"/>
              <a:buFont typeface="Arial"/>
              <a:buChar char="•"/>
              <a:defRPr sz="2800"/>
            </a:lvl1pPr>
            <a:lvl2pPr marL="723900" indent="-266700" algn="l">
              <a:buSzPct val="100000"/>
              <a:buFont typeface="Arial"/>
              <a:buChar char="•"/>
              <a:defRPr sz="2800"/>
            </a:lvl2pPr>
            <a:lvl3pPr marL="1234438" indent="-320038" algn="l">
              <a:buSzPct val="100000"/>
              <a:buFont typeface="Arial"/>
              <a:buChar char="•"/>
              <a:defRPr sz="2800"/>
            </a:lvl3pPr>
            <a:lvl4pPr marL="1727200" indent="-355600" algn="l">
              <a:buSzPct val="100000"/>
              <a:buFont typeface="Arial"/>
              <a:buChar char="•"/>
              <a:defRPr sz="2800"/>
            </a:lvl4pPr>
            <a:lvl5pPr marL="2184400" indent="-355600" algn="l">
              <a:buSzPct val="100000"/>
              <a:buFont typeface="Arial"/>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51" name="直接连接符 8"/>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59"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60"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61"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62" name="Title Text"/>
          <p:cNvSpPr txBox="1"/>
          <p:nvPr>
            <p:ph type="title"/>
          </p:nvPr>
        </p:nvSpPr>
        <p:spPr>
          <a:xfrm>
            <a:off x="150469" y="98909"/>
            <a:ext cx="8845442" cy="903416"/>
          </a:xfrm>
          <a:prstGeom prst="rect">
            <a:avLst/>
          </a:prstGeom>
        </p:spPr>
        <p:txBody>
          <a:bodyPr anchor="ctr"/>
          <a:lstStyle>
            <a:lvl1pPr algn="l">
              <a:defRPr sz="4400"/>
            </a:lvl1pPr>
          </a:lstStyle>
          <a:p>
            <a:pPr/>
            <a:r>
              <a:t>Title Text</a:t>
            </a:r>
          </a:p>
        </p:txBody>
      </p:sp>
      <p:sp>
        <p:nvSpPr>
          <p:cNvPr id="63" name="Body Level One…"/>
          <p:cNvSpPr txBox="1"/>
          <p:nvPr>
            <p:ph type="body" sz="quarter" idx="1"/>
          </p:nvPr>
        </p:nvSpPr>
        <p:spPr>
          <a:xfrm>
            <a:off x="150469" y="1478508"/>
            <a:ext cx="4347714" cy="823913"/>
          </a:xfrm>
          <a:prstGeom prst="rect">
            <a:avLst/>
          </a:prstGeom>
        </p:spPr>
        <p:txBody>
          <a:bodyPr anchor="b"/>
          <a:lstStyle>
            <a:lvl1pPr algn="l">
              <a:defRPr b="1"/>
            </a:lvl1pPr>
            <a:lvl2pPr algn="l">
              <a:defRPr b="1"/>
            </a:lvl2pPr>
            <a:lvl3pPr algn="l">
              <a:defRPr b="1"/>
            </a:lvl3pPr>
            <a:lvl4pPr algn="l">
              <a:defRPr b="1"/>
            </a:lvl4pPr>
            <a:lvl5pPr algn="l">
              <a:defRPr b="1"/>
            </a:lvl5pPr>
          </a:lstStyle>
          <a:p>
            <a:pPr/>
            <a:r>
              <a:t>Body Level One</a:t>
            </a:r>
          </a:p>
          <a:p>
            <a:pPr lvl="1"/>
            <a:r>
              <a:t>Body Level Two</a:t>
            </a:r>
          </a:p>
          <a:p>
            <a:pPr lvl="2"/>
            <a:r>
              <a:t>Body Level Three</a:t>
            </a:r>
          </a:p>
          <a:p>
            <a:pPr lvl="3"/>
            <a:r>
              <a:t>Body Level Four</a:t>
            </a:r>
          </a:p>
          <a:p>
            <a:pPr lvl="4"/>
            <a:r>
              <a:t>Body Level Five</a:t>
            </a:r>
          </a:p>
        </p:txBody>
      </p:sp>
      <p:sp>
        <p:nvSpPr>
          <p:cNvPr id="64" name="Text Placeholder 4"/>
          <p:cNvSpPr/>
          <p:nvPr>
            <p:ph type="body" sz="quarter" idx="13"/>
          </p:nvPr>
        </p:nvSpPr>
        <p:spPr>
          <a:xfrm>
            <a:off x="4629150" y="1478508"/>
            <a:ext cx="4341320" cy="823913"/>
          </a:xfrm>
          <a:prstGeom prst="rect">
            <a:avLst/>
          </a:prstGeom>
        </p:spPr>
        <p:txBody>
          <a:bodyPr anchor="b"/>
          <a:lstStyle/>
          <a:p>
            <a:pPr marL="228600" indent="-228600" algn="l">
              <a:buSzPct val="100000"/>
              <a:buFont typeface="Arial"/>
              <a:buChar char="•"/>
              <a:defRPr sz="2800"/>
            </a:pPr>
          </a:p>
        </p:txBody>
      </p:sp>
      <p:sp>
        <p:nvSpPr>
          <p:cNvPr id="65" name="直接连接符 10"/>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仅标题">
    <p:spTree>
      <p:nvGrpSpPr>
        <p:cNvPr id="1" name=""/>
        <p:cNvGrpSpPr/>
        <p:nvPr/>
      </p:nvGrpSpPr>
      <p:grpSpPr>
        <a:xfrm>
          <a:off x="0" y="0"/>
          <a:ext cx="0" cy="0"/>
          <a:chOff x="0" y="0"/>
          <a:chExt cx="0" cy="0"/>
        </a:xfrm>
      </p:grpSpPr>
      <p:sp>
        <p:nvSpPr>
          <p:cNvPr id="73"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74"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75"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76" name="Title Text"/>
          <p:cNvSpPr txBox="1"/>
          <p:nvPr>
            <p:ph type="title"/>
          </p:nvPr>
        </p:nvSpPr>
        <p:spPr>
          <a:xfrm>
            <a:off x="150469" y="77719"/>
            <a:ext cx="8820003" cy="924605"/>
          </a:xfrm>
          <a:prstGeom prst="rect">
            <a:avLst/>
          </a:prstGeom>
        </p:spPr>
        <p:txBody>
          <a:bodyPr anchor="ctr"/>
          <a:lstStyle>
            <a:lvl1pPr algn="l">
              <a:defRPr sz="4400"/>
            </a:lvl1pPr>
          </a:lstStyle>
          <a:p>
            <a:pPr/>
            <a:r>
              <a:t>Title Text</a:t>
            </a:r>
          </a:p>
        </p:txBody>
      </p:sp>
      <p:sp>
        <p:nvSpPr>
          <p:cNvPr id="77" name="直接连接符 6"/>
          <p:cNvSpPr/>
          <p:nvPr/>
        </p:nvSpPr>
        <p:spPr>
          <a:xfrm>
            <a:off x="150471" y="1002323"/>
            <a:ext cx="8820492" cy="1"/>
          </a:xfrm>
          <a:prstGeom prst="line">
            <a:avLst/>
          </a:prstGeom>
          <a:ln w="12700">
            <a:solidFill>
              <a:srgbClr val="14A599"/>
            </a:solidFill>
            <a:miter/>
          </a:ln>
        </p:spPr>
        <p:txBody>
          <a:bodyPr lIns="45718" tIns="45718" rIns="45718" bIns="45718"/>
          <a:lstStyle/>
          <a:p>
            <a:pPr/>
          </a:p>
        </p:txBody>
      </p:sp>
      <p:sp>
        <p:nvSpPr>
          <p:cNvPr id="78" name="Body Level One…"/>
          <p:cNvSpPr txBox="1"/>
          <p:nvPr>
            <p:ph type="body" sz="quarter" idx="1"/>
          </p:nvPr>
        </p:nvSpPr>
        <p:spPr>
          <a:xfrm>
            <a:off x="150469" y="1002323"/>
            <a:ext cx="8820494" cy="515329"/>
          </a:xfrm>
          <a:prstGeom prst="rect">
            <a:avLst/>
          </a:prstGeom>
        </p:spPr>
        <p:txBody>
          <a:bodyPr/>
          <a:lstStyle>
            <a:lvl1pPr algn="l">
              <a:defRPr sz="2800"/>
            </a:lvl1pPr>
            <a:lvl2pPr algn="l">
              <a:defRPr sz="2800"/>
            </a:lvl2pPr>
            <a:lvl3pPr algn="l">
              <a:defRPr sz="2800"/>
            </a:lvl3pPr>
            <a:lvl4pPr algn="l">
              <a:defRPr sz="2800"/>
            </a:lvl4pPr>
            <a:lvl5pPr algn="l">
              <a:defRPr sz="2800"/>
            </a:lvl5pPr>
          </a:lstStyle>
          <a:p>
            <a:pPr/>
            <a:r>
              <a:t>Body Level One</a:t>
            </a:r>
          </a:p>
          <a:p>
            <a:pPr lvl="1"/>
            <a:r>
              <a:t>Body Level Two</a:t>
            </a:r>
          </a:p>
          <a:p>
            <a:pPr lvl="2"/>
            <a:r>
              <a:t>Body Level Three</a:t>
            </a:r>
          </a:p>
          <a:p>
            <a:pPr lvl="3"/>
            <a:r>
              <a:t>Body Level Four</a:t>
            </a:r>
          </a:p>
          <a:p>
            <a:pPr lvl="4"/>
            <a:r>
              <a:t>Body Level Five</a:t>
            </a:r>
          </a:p>
        </p:txBody>
      </p:sp>
      <p:sp>
        <p:nvSpPr>
          <p:cNvPr id="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86"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87"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88"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96"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97"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98"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99" name="Title Text"/>
          <p:cNvSpPr txBox="1"/>
          <p:nvPr>
            <p:ph type="title"/>
          </p:nvPr>
        </p:nvSpPr>
        <p:spPr>
          <a:xfrm>
            <a:off x="150469" y="150472"/>
            <a:ext cx="3428552" cy="1338588"/>
          </a:xfrm>
          <a:prstGeom prst="rect">
            <a:avLst/>
          </a:prstGeom>
        </p:spPr>
        <p:txBody>
          <a:bodyPr/>
          <a:lstStyle>
            <a:lvl1pPr algn="l">
              <a:defRPr sz="3200"/>
            </a:lvl1pPr>
          </a:lstStyle>
          <a:p>
            <a:pPr/>
            <a:r>
              <a:t>Title Text</a:t>
            </a:r>
          </a:p>
        </p:txBody>
      </p:sp>
      <p:sp>
        <p:nvSpPr>
          <p:cNvPr id="100" name="Body Level One…"/>
          <p:cNvSpPr txBox="1"/>
          <p:nvPr>
            <p:ph type="body" idx="1"/>
          </p:nvPr>
        </p:nvSpPr>
        <p:spPr>
          <a:xfrm>
            <a:off x="3887389" y="150472"/>
            <a:ext cx="5083081" cy="6227180"/>
          </a:xfrm>
          <a:prstGeom prst="rect">
            <a:avLst/>
          </a:prstGeom>
        </p:spPr>
        <p:txBody>
          <a:bodyPr/>
          <a:lstStyle>
            <a:lvl1pPr marL="228600" indent="-228600" algn="l">
              <a:buSzPct val="100000"/>
              <a:buFont typeface="Arial"/>
              <a:buChar char="•"/>
              <a:defRPr sz="3200"/>
            </a:lvl1pPr>
            <a:lvl2pPr marL="718457" indent="-261257" algn="l">
              <a:buSzPct val="100000"/>
              <a:buFont typeface="Arial"/>
              <a:buChar char="•"/>
              <a:defRPr sz="3200"/>
            </a:lvl2pPr>
            <a:lvl3pPr marL="1219200" indent="-304800" algn="l">
              <a:buSzPct val="100000"/>
              <a:buFont typeface="Arial"/>
              <a:buChar char="•"/>
              <a:defRPr sz="3200"/>
            </a:lvl3pPr>
            <a:lvl4pPr marL="1737360" indent="-365760" algn="l">
              <a:buSzPct val="100000"/>
              <a:buFont typeface="Arial"/>
              <a:buChar char="•"/>
              <a:defRPr sz="3200"/>
            </a:lvl4pPr>
            <a:lvl5pPr marL="2194560" indent="-365760" algn="l">
              <a:buSzPct val="100000"/>
              <a:buFont typeface="Arial"/>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half" idx="13"/>
          </p:nvPr>
        </p:nvSpPr>
        <p:spPr>
          <a:xfrm>
            <a:off x="150469" y="2057399"/>
            <a:ext cx="3428552" cy="4320253"/>
          </a:xfrm>
          <a:prstGeom prst="rect">
            <a:avLst/>
          </a:prstGeom>
        </p:spPr>
        <p:txBody>
          <a:bodyPr/>
          <a:lstStyle/>
          <a:p>
            <a:pPr marL="228600" indent="-228600" algn="l">
              <a:buSzPct val="100000"/>
              <a:buFont typeface="Arial"/>
              <a:buChar char="•"/>
              <a:defRPr sz="2800"/>
            </a:pPr>
          </a:p>
        </p:txBody>
      </p:sp>
      <p:sp>
        <p:nvSpPr>
          <p:cNvPr id="102" name="直接连接符 8"/>
          <p:cNvSpPr/>
          <p:nvPr/>
        </p:nvSpPr>
        <p:spPr>
          <a:xfrm>
            <a:off x="150469" y="1489058"/>
            <a:ext cx="3428552" cy="3"/>
          </a:xfrm>
          <a:prstGeom prst="line">
            <a:avLst/>
          </a:prstGeom>
          <a:ln w="12700">
            <a:solidFill>
              <a:srgbClr val="14A599"/>
            </a:solidFill>
            <a:miter/>
          </a:ln>
        </p:spPr>
        <p:txBody>
          <a:bodyPr lIns="45718" tIns="45718" rIns="45718" bIns="45718"/>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110"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111"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112"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113" name="Title Text"/>
          <p:cNvSpPr txBox="1"/>
          <p:nvPr>
            <p:ph type="title"/>
          </p:nvPr>
        </p:nvSpPr>
        <p:spPr>
          <a:xfrm>
            <a:off x="150469" y="149400"/>
            <a:ext cx="3428552" cy="1339660"/>
          </a:xfrm>
          <a:prstGeom prst="rect">
            <a:avLst/>
          </a:prstGeom>
        </p:spPr>
        <p:txBody>
          <a:bodyPr/>
          <a:lstStyle>
            <a:lvl1pPr algn="l">
              <a:defRPr sz="3200"/>
            </a:lvl1pPr>
          </a:lstStyle>
          <a:p>
            <a:pPr/>
            <a:r>
              <a:t>Title Text</a:t>
            </a:r>
          </a:p>
        </p:txBody>
      </p:sp>
      <p:sp>
        <p:nvSpPr>
          <p:cNvPr id="114" name="Picture Placeholder 2"/>
          <p:cNvSpPr/>
          <p:nvPr>
            <p:ph type="pic" idx="13"/>
          </p:nvPr>
        </p:nvSpPr>
        <p:spPr>
          <a:xfrm>
            <a:off x="3887389" y="150472"/>
            <a:ext cx="5083081" cy="6250329"/>
          </a:xfrm>
          <a:prstGeom prst="rect">
            <a:avLst/>
          </a:prstGeom>
        </p:spPr>
        <p:txBody>
          <a:bodyPr lIns="91439" tIns="45719" rIns="91439" bIns="45719">
            <a:noAutofit/>
          </a:bodyPr>
          <a:lstStyle/>
          <a:p>
            <a:pPr/>
          </a:p>
        </p:txBody>
      </p:sp>
      <p:sp>
        <p:nvSpPr>
          <p:cNvPr id="115" name="Body Level One…"/>
          <p:cNvSpPr txBox="1"/>
          <p:nvPr>
            <p:ph type="body" sz="half" idx="1"/>
          </p:nvPr>
        </p:nvSpPr>
        <p:spPr>
          <a:xfrm>
            <a:off x="150469" y="2057400"/>
            <a:ext cx="3428552" cy="4343400"/>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直接连接符 8"/>
          <p:cNvSpPr/>
          <p:nvPr/>
        </p:nvSpPr>
        <p:spPr>
          <a:xfrm>
            <a:off x="150469" y="1489058"/>
            <a:ext cx="3428552" cy="3"/>
          </a:xfrm>
          <a:prstGeom prst="line">
            <a:avLst/>
          </a:prstGeom>
          <a:ln w="12700">
            <a:solidFill>
              <a:srgbClr val="14A599"/>
            </a:solidFill>
            <a:miter/>
          </a:ln>
        </p:spPr>
        <p:txBody>
          <a:bodyPr lIns="45718" tIns="45718" rIns="45718" bIns="45718"/>
          <a:lstStyle/>
          <a:p>
            <a:pP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14A599"/>
        </a:solidFill>
      </p:bgPr>
    </p:bg>
    <p:spTree>
      <p:nvGrpSpPr>
        <p:cNvPr id="1" name=""/>
        <p:cNvGrpSpPr/>
        <p:nvPr/>
      </p:nvGrpSpPr>
      <p:grpSpPr>
        <a:xfrm>
          <a:off x="0" y="0"/>
          <a:ext cx="0" cy="0"/>
          <a:chOff x="0" y="0"/>
          <a:chExt cx="0" cy="0"/>
        </a:xfrm>
      </p:grpSpPr>
      <p:sp>
        <p:nvSpPr>
          <p:cNvPr id="2" name="Rectangle 6"/>
          <p:cNvSpPr/>
          <p:nvPr/>
        </p:nvSpPr>
        <p:spPr>
          <a:xfrm>
            <a:off x="0" y="49424"/>
            <a:ext cx="9144000" cy="643425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3" name="TextBox 9"/>
          <p:cNvSpPr txBox="1"/>
          <p:nvPr/>
        </p:nvSpPr>
        <p:spPr>
          <a:xfrm>
            <a:off x="150469" y="6196114"/>
            <a:ext cx="1349173" cy="288823"/>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400">
                <a:latin typeface="Arial"/>
                <a:ea typeface="Arial"/>
                <a:cs typeface="Arial"/>
                <a:sym typeface="Arial"/>
              </a:defRPr>
            </a:lvl1pPr>
          </a:lstStyle>
          <a:p>
            <a:pPr/>
            <a:r>
              <a:t>AncoraSIR.com</a:t>
            </a:r>
          </a:p>
        </p:txBody>
      </p:sp>
      <p:pic>
        <p:nvPicPr>
          <p:cNvPr id="4" name="图片 10" descr="图片 10"/>
          <p:cNvPicPr>
            <a:picLocks noChangeAspect="1"/>
          </p:cNvPicPr>
          <p:nvPr/>
        </p:nvPicPr>
        <p:blipFill>
          <a:blip r:embed="rId2">
            <a:extLst/>
          </a:blip>
          <a:stretch>
            <a:fillRect/>
          </a:stretch>
        </p:blipFill>
        <p:spPr>
          <a:xfrm>
            <a:off x="8414238" y="5511705"/>
            <a:ext cx="556234" cy="918994"/>
          </a:xfrm>
          <a:prstGeom prst="rect">
            <a:avLst/>
          </a:prstGeom>
          <a:ln w="12700">
            <a:miter lim="400000"/>
          </a:ln>
        </p:spPr>
      </p:pic>
      <p:sp>
        <p:nvSpPr>
          <p:cNvPr id="5" name="矩形 6"/>
          <p:cNvSpPr/>
          <p:nvPr/>
        </p:nvSpPr>
        <p:spPr>
          <a:xfrm>
            <a:off x="92280" y="6134791"/>
            <a:ext cx="1453885" cy="315634"/>
          </a:xfrm>
          <a:prstGeom prst="rect">
            <a:avLst/>
          </a:prstGeom>
          <a:solidFill>
            <a:srgbClr val="FFFFFF"/>
          </a:solidFill>
          <a:ln w="12700">
            <a:miter lim="400000"/>
          </a:ln>
        </p:spPr>
        <p:txBody>
          <a:bodyPr lIns="45718" tIns="45718" rIns="45718" bIns="45718" anchor="ctr"/>
          <a:lstStyle/>
          <a:p>
            <a:pPr algn="ctr">
              <a:defRPr>
                <a:solidFill>
                  <a:srgbClr val="FFFFFF"/>
                </a:solidFill>
                <a:latin typeface="Arial"/>
                <a:ea typeface="Arial"/>
                <a:cs typeface="Arial"/>
                <a:sym typeface="Arial"/>
              </a:defRPr>
            </a:pPr>
          </a:p>
        </p:txBody>
      </p:sp>
      <p:sp>
        <p:nvSpPr>
          <p:cNvPr id="6" name="Title Text"/>
          <p:cNvSpPr txBox="1"/>
          <p:nvPr>
            <p:ph type="title"/>
          </p:nvPr>
        </p:nvSpPr>
        <p:spPr>
          <a:xfrm>
            <a:off x="150469" y="1122362"/>
            <a:ext cx="8843060" cy="23876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7" name="Body Level One…"/>
          <p:cNvSpPr txBox="1"/>
          <p:nvPr>
            <p:ph type="body" idx="1"/>
          </p:nvPr>
        </p:nvSpPr>
        <p:spPr>
          <a:xfrm>
            <a:off x="670651" y="3602037"/>
            <a:ext cx="7802699" cy="16557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696817" y="6534111"/>
            <a:ext cx="273654" cy="264254"/>
          </a:xfrm>
          <a:prstGeom prst="rect">
            <a:avLst/>
          </a:prstGeom>
          <a:ln w="12700">
            <a:miter lim="400000"/>
          </a:ln>
        </p:spPr>
        <p:txBody>
          <a:bodyPr wrap="none" lIns="45718" tIns="45718" rIns="45718" bIns="45718" anchor="ctr">
            <a:spAutoFit/>
          </a:bodyPr>
          <a:lstStyle>
            <a:lvl1pPr algn="r">
              <a:defRPr sz="1200">
                <a:solidFill>
                  <a:srgbClr val="FFFFFF"/>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1pPr>
      <a:lvl2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2pPr>
      <a:lvl3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3pPr>
      <a:lvl4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4pPr>
      <a:lvl5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5pPr>
      <a:lvl6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6pPr>
      <a:lvl7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7pPr>
      <a:lvl8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8pPr>
      <a:lvl9pPr marL="0" marR="0" indent="0" algn="ctr" defTabSz="914400" rtl="0" latinLnBrk="0">
        <a:lnSpc>
          <a:spcPct val="90000"/>
        </a:lnSpc>
        <a:spcBef>
          <a:spcPts val="0"/>
        </a:spcBef>
        <a:spcAft>
          <a:spcPts val="0"/>
        </a:spcAft>
        <a:buClrTx/>
        <a:buSzTx/>
        <a:buFontTx/>
        <a:buNone/>
        <a:tabLst/>
        <a:defRPr b="0" baseline="0" cap="none" i="0" spc="0" strike="noStrike" sz="6000" u="none">
          <a:ln>
            <a:noFill/>
          </a:ln>
          <a:solidFill>
            <a:srgbClr val="000000"/>
          </a:solidFill>
          <a:uFillTx/>
          <a:latin typeface="Arial"/>
          <a:ea typeface="Arial"/>
          <a:cs typeface="Arial"/>
          <a:sym typeface="Arial"/>
        </a:defRPr>
      </a:lvl9pPr>
    </p:titleStyle>
    <p:bodyStyle>
      <a:lvl1pPr marL="0" marR="0" indent="0" algn="ctr"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1pPr>
      <a:lvl2pPr marL="0" marR="0" indent="0" algn="ctr"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2pPr>
      <a:lvl3pPr marL="0" marR="0" indent="0" algn="ctr"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3pPr>
      <a:lvl4pPr marL="0" marR="0" indent="0" algn="ctr"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4pPr>
      <a:lvl5pPr marL="0" marR="0" indent="0" algn="ctr" defTabSz="914400" rtl="0" latinLnBrk="0">
        <a:lnSpc>
          <a:spcPct val="90000"/>
        </a:lnSpc>
        <a:spcBef>
          <a:spcPts val="1000"/>
        </a:spcBef>
        <a:spcAft>
          <a:spcPts val="0"/>
        </a:spcAft>
        <a:buClrTx/>
        <a:buSzTx/>
        <a:buFontTx/>
        <a:buNone/>
        <a:tabLst/>
        <a:defRPr b="0" baseline="0" cap="none" i="0" spc="0" strike="noStrike" sz="2400" u="none">
          <a:ln>
            <a:noFill/>
          </a:ln>
          <a:solidFill>
            <a:srgbClr val="000000"/>
          </a:solidFill>
          <a:uFillTx/>
          <a:latin typeface="Arial"/>
          <a:ea typeface="Arial"/>
          <a:cs typeface="Arial"/>
          <a:sym typeface="Arial"/>
        </a:defRPr>
      </a:lvl5pPr>
      <a:lvl6pPr marL="2590800" marR="0" indent="-304800" algn="ctr"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6pPr>
      <a:lvl7pPr marL="3048000" marR="0" indent="-304800" algn="ctr"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7pPr>
      <a:lvl8pPr marL="3505200" marR="0" indent="-304800" algn="ctr"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8pPr>
      <a:lvl9pPr marL="3962400" marR="0" indent="-304800" algn="ctr" defTabSz="914400" rtl="0" latinLnBrk="0">
        <a:lnSpc>
          <a:spcPct val="90000"/>
        </a:lnSpc>
        <a:spcBef>
          <a:spcPts val="1000"/>
        </a:spcBef>
        <a:spcAft>
          <a:spcPts val="0"/>
        </a:spcAft>
        <a:buClrTx/>
        <a:buSzPct val="100000"/>
        <a:buFontTx/>
        <a:buChar char="•"/>
        <a:tabLst/>
        <a:defRPr b="0" baseline="0" cap="none" i="0" spc="0" strike="noStrike" sz="2400" u="none">
          <a:ln>
            <a:noFill/>
          </a:ln>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Title 1"/>
          <p:cNvSpPr txBox="1"/>
          <p:nvPr>
            <p:ph type="ctrTitle"/>
          </p:nvPr>
        </p:nvSpPr>
        <p:spPr>
          <a:xfrm>
            <a:off x="150471" y="84691"/>
            <a:ext cx="8843058" cy="2387601"/>
          </a:xfrm>
          <a:prstGeom prst="rect">
            <a:avLst/>
          </a:prstGeom>
        </p:spPr>
        <p:txBody>
          <a:bodyPr anchor="ctr"/>
          <a:lstStyle>
            <a:lvl1pPr>
              <a:defRPr sz="4000"/>
            </a:lvl1pPr>
          </a:lstStyle>
          <a:p>
            <a:pPr/>
            <a:r>
              <a:t>P2P File Share protocol</a:t>
            </a:r>
          </a:p>
        </p:txBody>
      </p:sp>
      <p:sp>
        <p:nvSpPr>
          <p:cNvPr id="162" name="Subtitle 2"/>
          <p:cNvSpPr txBox="1"/>
          <p:nvPr>
            <p:ph type="subTitle" sz="half" idx="1"/>
          </p:nvPr>
        </p:nvSpPr>
        <p:spPr>
          <a:xfrm>
            <a:off x="670650" y="3807685"/>
            <a:ext cx="7802700" cy="2004300"/>
          </a:xfrm>
          <a:prstGeom prst="rect">
            <a:avLst/>
          </a:prstGeom>
        </p:spPr>
        <p:txBody>
          <a:bodyPr anchor="ctr"/>
          <a:lstStyle/>
          <a:p>
            <a:pPr defTabSz="768094">
              <a:lnSpc>
                <a:spcPct val="81000"/>
              </a:lnSpc>
              <a:spcBef>
                <a:spcPts val="800"/>
              </a:spcBef>
              <a:defRPr sz="2300"/>
            </a:pPr>
            <a:r>
              <a:t>Haibin He - 11611601</a:t>
            </a:r>
          </a:p>
          <a:p>
            <a:pPr defTabSz="768094">
              <a:lnSpc>
                <a:spcPct val="81000"/>
              </a:lnSpc>
              <a:spcBef>
                <a:spcPts val="800"/>
              </a:spcBef>
              <a:defRPr sz="2300"/>
            </a:pPr>
            <a:r>
              <a:t>Xinton Lu - 11612325</a:t>
            </a:r>
          </a:p>
          <a:p>
            <a:pPr defTabSz="768094">
              <a:lnSpc>
                <a:spcPct val="81000"/>
              </a:lnSpc>
              <a:spcBef>
                <a:spcPts val="800"/>
              </a:spcBef>
              <a:defRPr sz="2300"/>
            </a:pPr>
            <a:r>
              <a:t>Siyu Zhang - 11612326</a:t>
            </a:r>
          </a:p>
        </p:txBody>
      </p:sp>
      <p:sp>
        <p:nvSpPr>
          <p:cNvPr id="163" name="直接连接符 6"/>
          <p:cNvSpPr/>
          <p:nvPr/>
        </p:nvSpPr>
        <p:spPr>
          <a:xfrm>
            <a:off x="150470" y="3025249"/>
            <a:ext cx="8843059" cy="1"/>
          </a:xfrm>
          <a:prstGeom prst="line">
            <a:avLst/>
          </a:prstGeom>
          <a:ln w="38100">
            <a:solidFill>
              <a:srgbClr val="14A599"/>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Q&amp;A"/>
          <p:cNvSpPr txBox="1"/>
          <p:nvPr>
            <p:ph type="ctrTitle"/>
          </p:nvPr>
        </p:nvSpPr>
        <p:spPr>
          <a:xfrm>
            <a:off x="150470" y="1122362"/>
            <a:ext cx="8843059" cy="2387601"/>
          </a:xfrm>
          <a:prstGeom prst="rect">
            <a:avLst/>
          </a:prstGeom>
        </p:spPr>
        <p:txBody>
          <a:bodyPr/>
          <a:lstStyle/>
          <a:p>
            <a:pPr/>
            <a:r>
              <a:t>Q&amp;A</a:t>
            </a:r>
          </a:p>
        </p:txBody>
      </p:sp>
      <p:sp>
        <p:nvSpPr>
          <p:cNvPr id="218" name="Slide Number"/>
          <p:cNvSpPr txBox="1"/>
          <p:nvPr>
            <p:ph type="sldNum" sz="quarter" idx="4294967295"/>
          </p:nvPr>
        </p:nvSpPr>
        <p:spPr>
          <a:xfrm>
            <a:off x="8696814" y="6534110"/>
            <a:ext cx="273654"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9"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12/24/2018</a:t>
            </a:r>
          </a:p>
        </p:txBody>
      </p:sp>
      <p:sp>
        <p:nvSpPr>
          <p:cNvPr id="220"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Computer Networking Final Project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Computer Networking Final Project</a:t>
            </a:r>
          </a:p>
        </p:txBody>
      </p:sp>
      <p:sp>
        <p:nvSpPr>
          <p:cNvPr id="223" name="标题 1"/>
          <p:cNvSpPr txBox="1"/>
          <p:nvPr>
            <p:ph type="title"/>
          </p:nvPr>
        </p:nvSpPr>
        <p:spPr>
          <a:xfrm>
            <a:off x="150471" y="77717"/>
            <a:ext cx="8820000" cy="924606"/>
          </a:xfrm>
          <a:prstGeom prst="rect">
            <a:avLst/>
          </a:prstGeom>
        </p:spPr>
        <p:txBody>
          <a:bodyPr/>
          <a:lstStyle/>
          <a:p>
            <a:pPr/>
            <a:r>
              <a:t>End</a:t>
            </a:r>
          </a:p>
        </p:txBody>
      </p:sp>
      <p:sp>
        <p:nvSpPr>
          <p:cNvPr id="224" name="内容占位符 2"/>
          <p:cNvSpPr txBox="1"/>
          <p:nvPr>
            <p:ph type="body" idx="1"/>
          </p:nvPr>
        </p:nvSpPr>
        <p:spPr>
          <a:xfrm>
            <a:off x="150471" y="1570695"/>
            <a:ext cx="8820000" cy="4860004"/>
          </a:xfrm>
          <a:prstGeom prst="rect">
            <a:avLst/>
          </a:prstGeom>
        </p:spPr>
        <p:txBody>
          <a:bodyPr/>
          <a:lstStyle/>
          <a:p>
            <a:pPr/>
          </a:p>
          <a:p>
            <a:pPr/>
          </a:p>
          <a:p>
            <a:pPr/>
          </a:p>
          <a:p>
            <a:pPr/>
          </a:p>
          <a:p>
            <a:pPr marL="0" indent="0">
              <a:buSzTx/>
              <a:buNone/>
              <a:defRPr sz="6000"/>
            </a:pPr>
            <a:r>
              <a:t>Thank you!</a:t>
            </a:r>
          </a:p>
          <a:p>
            <a:pPr marL="0" indent="0">
              <a:buSzTx/>
              <a:buNone/>
              <a:defRPr sz="2400"/>
            </a:pPr>
            <a:r>
              <a:t>He Haibin &amp; Xintong Lu &amp; Zhang Siyu</a:t>
            </a:r>
          </a:p>
        </p:txBody>
      </p:sp>
      <p:sp>
        <p:nvSpPr>
          <p:cNvPr id="225"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12/24/2018</a:t>
            </a:r>
          </a:p>
        </p:txBody>
      </p:sp>
      <p:sp>
        <p:nvSpPr>
          <p:cNvPr id="226" name="灯片编号占位符 5"/>
          <p:cNvSpPr txBox="1"/>
          <p:nvPr>
            <p:ph type="sldNum" sz="quarter" idx="4294967295"/>
          </p:nvPr>
        </p:nvSpPr>
        <p:spPr>
          <a:xfrm>
            <a:off x="8708127" y="6534111"/>
            <a:ext cx="262344"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66" name="标题 1"/>
          <p:cNvSpPr txBox="1"/>
          <p:nvPr>
            <p:ph type="title"/>
          </p:nvPr>
        </p:nvSpPr>
        <p:spPr>
          <a:xfrm>
            <a:off x="150471" y="77717"/>
            <a:ext cx="8820000" cy="924606"/>
          </a:xfrm>
          <a:prstGeom prst="rect">
            <a:avLst/>
          </a:prstGeom>
        </p:spPr>
        <p:txBody>
          <a:bodyPr/>
          <a:lstStyle/>
          <a:p>
            <a:pPr/>
            <a:r>
              <a:t>Introduction</a:t>
            </a:r>
          </a:p>
        </p:txBody>
      </p:sp>
      <p:sp>
        <p:nvSpPr>
          <p:cNvPr id="167" name="内容占位符 2"/>
          <p:cNvSpPr txBox="1"/>
          <p:nvPr>
            <p:ph type="body" idx="1"/>
          </p:nvPr>
        </p:nvSpPr>
        <p:spPr>
          <a:xfrm>
            <a:off x="150716" y="1285681"/>
            <a:ext cx="8820002" cy="4860002"/>
          </a:xfrm>
          <a:prstGeom prst="rect">
            <a:avLst/>
          </a:prstGeom>
        </p:spPr>
        <p:txBody>
          <a:bodyPr/>
          <a:lstStyle/>
          <a:p>
            <a:pPr/>
          </a:p>
        </p:txBody>
      </p:sp>
      <p:sp>
        <p:nvSpPr>
          <p:cNvPr id="168"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71" name="标题 1"/>
          <p:cNvSpPr txBox="1"/>
          <p:nvPr>
            <p:ph type="title"/>
          </p:nvPr>
        </p:nvSpPr>
        <p:spPr>
          <a:xfrm>
            <a:off x="150471" y="77717"/>
            <a:ext cx="8820000" cy="924606"/>
          </a:xfrm>
          <a:prstGeom prst="rect">
            <a:avLst/>
          </a:prstGeom>
        </p:spPr>
        <p:txBody>
          <a:bodyPr/>
          <a:lstStyle/>
          <a:p>
            <a:pPr/>
            <a:r>
              <a:t>Architecture</a:t>
            </a:r>
          </a:p>
        </p:txBody>
      </p:sp>
      <p:sp>
        <p:nvSpPr>
          <p:cNvPr id="172"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173"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76" name="标题 1"/>
          <p:cNvSpPr txBox="1"/>
          <p:nvPr>
            <p:ph type="title"/>
          </p:nvPr>
        </p:nvSpPr>
        <p:spPr>
          <a:xfrm>
            <a:off x="150471" y="77717"/>
            <a:ext cx="8820000" cy="924606"/>
          </a:xfrm>
          <a:prstGeom prst="rect">
            <a:avLst/>
          </a:prstGeom>
        </p:spPr>
        <p:txBody>
          <a:bodyPr/>
          <a:lstStyle/>
          <a:p>
            <a:pPr/>
            <a:r>
              <a:t>Architecture</a:t>
            </a:r>
          </a:p>
        </p:txBody>
      </p:sp>
      <p:sp>
        <p:nvSpPr>
          <p:cNvPr id="177"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178"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内容占位符 2"/>
          <p:cNvSpPr txBox="1"/>
          <p:nvPr>
            <p:ph type="body" idx="1"/>
          </p:nvPr>
        </p:nvSpPr>
        <p:spPr>
          <a:xfrm>
            <a:off x="150716" y="1671591"/>
            <a:ext cx="8820002" cy="4860002"/>
          </a:xfrm>
          <a:prstGeom prst="rect">
            <a:avLst/>
          </a:prstGeom>
        </p:spPr>
        <p:txBody>
          <a:bodyPr/>
          <a:lstStyle/>
          <a:p>
            <a:pPr marL="457200" indent="-317500" algn="just" defTabSz="457200">
              <a:lnSpc>
                <a:spcPts val="3700"/>
              </a:lnSpc>
              <a:spcBef>
                <a:spcPts val="0"/>
              </a:spcBef>
              <a:buClr>
                <a:srgbClr val="333333"/>
              </a:buClr>
              <a:buFont typeface="Helvetica Light"/>
              <a:defRPr b="1" sz="1600">
                <a:solidFill>
                  <a:srgbClr val="333333"/>
                </a:solidFill>
                <a:latin typeface="+mj-lt"/>
                <a:ea typeface="+mj-ea"/>
                <a:cs typeface="+mj-cs"/>
                <a:sym typeface="Helvetica"/>
              </a:defRPr>
            </a:pPr>
            <a:r>
              <a:t>Node management</a:t>
            </a:r>
            <a:endParaRPr b="0">
              <a:latin typeface="Helvetica Light"/>
              <a:ea typeface="Helvetica Light"/>
              <a:cs typeface="Helvetica Light"/>
              <a:sym typeface="Helvetica Light"/>
            </a:endParaRP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Handle periodic status update (including seed list update)</a:t>
            </a:r>
            <a:r>
              <a:t> Each node will periodically send message to tracker to update the seeds it has. In our design, each seed has its time to live. If a seed hasn't been update by its seeder for a certain time it will be deleted from the seed list held by the tracker. </a:t>
            </a:r>
            <a:br/>
          </a:p>
          <a:p>
            <a:pPr marL="457200" indent="-317500" algn="just" defTabSz="457200">
              <a:lnSpc>
                <a:spcPts val="3700"/>
              </a:lnSpc>
              <a:spcBef>
                <a:spcPts val="0"/>
              </a:spcBef>
              <a:buClr>
                <a:srgbClr val="333333"/>
              </a:buClr>
              <a:buFont typeface="Helvetica Light"/>
              <a:defRPr b="1" sz="1600">
                <a:solidFill>
                  <a:srgbClr val="333333"/>
                </a:solidFill>
                <a:latin typeface="+mj-lt"/>
                <a:ea typeface="+mj-ea"/>
                <a:cs typeface="+mj-cs"/>
                <a:sym typeface="Helvetica"/>
              </a:defRPr>
            </a:pPr>
            <a:r>
              <a:t>File sharing</a:t>
            </a: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Maintain a seed list of files held by each node in the network.</a:t>
            </a:r>
            <a:r>
              <a:t> When a node join the network, it will sends a list of all its nodes to the tracker. When a node send a and successfully downloaded the file from seeders, it will update its file list and send it to the tracker. The tracker need to handle these information and maintain a file list with files and corresponding seeders for query. </a:t>
            </a: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Handle request for files:</a:t>
            </a:r>
            <a:r>
              <a:t> When receiving a request for a specific file, the tracker should check the seed list it maintains, and return the address of all available seeders for sharing the requested file. </a:t>
            </a:r>
            <a:br/>
          </a:p>
          <a:p>
            <a:pPr marL="0" indent="0" defTabSz="457200">
              <a:lnSpc>
                <a:spcPts val="2800"/>
              </a:lnSpc>
              <a:spcBef>
                <a:spcPts val="0"/>
              </a:spcBef>
              <a:buSzTx/>
              <a:buFontTx/>
              <a:buNone/>
              <a:defRPr sz="1200">
                <a:latin typeface="Times"/>
                <a:ea typeface="Times"/>
                <a:cs typeface="Times"/>
                <a:sym typeface="Times"/>
              </a:defRPr>
            </a:pPr>
          </a:p>
        </p:txBody>
      </p:sp>
      <p:sp>
        <p:nvSpPr>
          <p:cNvPr id="180" name="Tracker"/>
          <p:cNvSpPr txBox="1"/>
          <p:nvPr/>
        </p:nvSpPr>
        <p:spPr>
          <a:xfrm>
            <a:off x="276983" y="1157888"/>
            <a:ext cx="1081903"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Tracker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83"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184"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5" name="Node"/>
          <p:cNvSpPr txBox="1"/>
          <p:nvPr/>
        </p:nvSpPr>
        <p:spPr>
          <a:xfrm>
            <a:off x="276983" y="1157888"/>
            <a:ext cx="771534"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Node</a:t>
            </a:r>
          </a:p>
        </p:txBody>
      </p:sp>
      <p:sp>
        <p:nvSpPr>
          <p:cNvPr id="186" name="内容占位符 2"/>
          <p:cNvSpPr txBox="1"/>
          <p:nvPr>
            <p:ph type="body" idx="1"/>
          </p:nvPr>
        </p:nvSpPr>
        <p:spPr>
          <a:xfrm>
            <a:off x="150716" y="1735091"/>
            <a:ext cx="8820002" cy="4860002"/>
          </a:xfrm>
          <a:prstGeom prst="rect">
            <a:avLst/>
          </a:prstGeom>
        </p:spPr>
        <p:txBody>
          <a:bodyPr/>
          <a:lstStyle/>
          <a:p>
            <a:pPr marL="457200" indent="-317500" algn="just" defTabSz="457200">
              <a:lnSpc>
                <a:spcPts val="3700"/>
              </a:lnSpc>
              <a:spcBef>
                <a:spcPts val="0"/>
              </a:spcBef>
              <a:buClr>
                <a:srgbClr val="333333"/>
              </a:buClr>
              <a:buFont typeface="Helvetica Light"/>
              <a:defRPr b="1" sz="1600">
                <a:solidFill>
                  <a:srgbClr val="333333"/>
                </a:solidFill>
                <a:latin typeface="+mj-lt"/>
                <a:ea typeface="+mj-ea"/>
                <a:cs typeface="+mj-cs"/>
                <a:sym typeface="Helvetica"/>
              </a:defRPr>
            </a:pPr>
            <a:r>
              <a:t>status maintenance</a:t>
            </a:r>
            <a:endParaRPr b="0">
              <a:latin typeface="Helvetica Light"/>
              <a:ea typeface="Helvetica Light"/>
              <a:cs typeface="Helvetica Light"/>
              <a:sym typeface="Helvetica Light"/>
            </a:endParaRP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update status</a:t>
            </a:r>
            <a:r>
              <a:t> In correspondence to the handle message of tracker, each node acting as a seeder should periodically update all its seeds to the tracker. </a:t>
            </a:r>
            <a:br/>
          </a:p>
          <a:p>
            <a:pPr marL="457200" indent="-317500" algn="just" defTabSz="457200">
              <a:lnSpc>
                <a:spcPts val="3700"/>
              </a:lnSpc>
              <a:spcBef>
                <a:spcPts val="0"/>
              </a:spcBef>
              <a:buClr>
                <a:srgbClr val="333333"/>
              </a:buClr>
              <a:buFont typeface="Helvetica Light"/>
              <a:defRPr b="1" sz="1600">
                <a:solidFill>
                  <a:srgbClr val="333333"/>
                </a:solidFill>
                <a:latin typeface="+mj-lt"/>
                <a:ea typeface="+mj-ea"/>
                <a:cs typeface="+mj-cs"/>
                <a:sym typeface="Helvetica"/>
              </a:defRPr>
            </a:pPr>
            <a:r>
              <a:t>file request &amp; sharing</a:t>
            </a:r>
            <a:endParaRPr b="0">
              <a:latin typeface="Helvetica Light"/>
              <a:ea typeface="Helvetica Light"/>
              <a:cs typeface="Helvetica Light"/>
              <a:sym typeface="Helvetica Light"/>
            </a:endParaRP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send download request</a:t>
            </a:r>
            <a:r>
              <a:t> A node will send a request for certain file to the tracker and expect a set of available seeds.</a:t>
            </a:r>
            <a:br/>
          </a:p>
          <a:p>
            <a:pPr marL="457200" indent="-317500" algn="just" defTabSz="457200">
              <a:lnSpc>
                <a:spcPts val="3700"/>
              </a:lnSpc>
              <a:spcBef>
                <a:spcPts val="0"/>
              </a:spcBef>
              <a:buClr>
                <a:srgbClr val="333333"/>
              </a:buClr>
              <a:buFont typeface="Helvetica Light"/>
              <a:defRPr b="1" sz="1600">
                <a:solidFill>
                  <a:srgbClr val="333333"/>
                </a:solidFill>
                <a:latin typeface="+mj-lt"/>
                <a:ea typeface="+mj-ea"/>
                <a:cs typeface="+mj-cs"/>
                <a:sym typeface="Helvetica"/>
              </a:defRPr>
            </a:pPr>
            <a:r>
              <a:t>file sharing</a:t>
            </a:r>
          </a:p>
          <a:p>
            <a:pPr lvl="1" marL="914400" indent="-317500" algn="just" defTabSz="457200">
              <a:lnSpc>
                <a:spcPts val="3700"/>
              </a:lnSpc>
              <a:spcBef>
                <a:spcPts val="0"/>
              </a:spcBef>
              <a:buClr>
                <a:srgbClr val="333333"/>
              </a:buClr>
              <a:buFont typeface="Helvetica Light"/>
              <a:buChar char="◦"/>
              <a:defRPr sz="1600">
                <a:solidFill>
                  <a:srgbClr val="333333"/>
                </a:solidFill>
                <a:latin typeface="Helvetica Light"/>
                <a:ea typeface="Helvetica Light"/>
                <a:cs typeface="Helvetica Light"/>
                <a:sym typeface="Helvetica Light"/>
              </a:defRPr>
            </a:pPr>
            <a:r>
              <a:rPr b="1">
                <a:latin typeface="+mj-lt"/>
                <a:ea typeface="+mj-ea"/>
                <a:cs typeface="+mj-cs"/>
                <a:sym typeface="Helvetica"/>
              </a:rPr>
              <a:t>handle a download request</a:t>
            </a:r>
            <a:r>
              <a:t> A node might receive file request form other nodes, and will need to send requested partial to the requesting nodes.</a:t>
            </a:r>
          </a:p>
          <a:p>
            <a:pPr marL="0" indent="0" defTabSz="457200">
              <a:lnSpc>
                <a:spcPts val="2800"/>
              </a:lnSpc>
              <a:spcBef>
                <a:spcPts val="0"/>
              </a:spcBef>
              <a:buSzTx/>
              <a:buFontTx/>
              <a:buNone/>
              <a:defRPr sz="1200">
                <a:latin typeface="Times"/>
                <a:ea typeface="Times"/>
                <a:cs typeface="Times"/>
                <a:sym typeface="Times"/>
              </a:defRPr>
            </a:pPr>
          </a:p>
        </p:txBody>
      </p:sp>
      <p:sp>
        <p:nvSpPr>
          <p:cNvPr id="187" name="标题 1"/>
          <p:cNvSpPr txBox="1"/>
          <p:nvPr>
            <p:ph type="title"/>
          </p:nvPr>
        </p:nvSpPr>
        <p:spPr>
          <a:xfrm>
            <a:off x="150471" y="77717"/>
            <a:ext cx="8820000" cy="924606"/>
          </a:xfrm>
          <a:prstGeom prst="rect">
            <a:avLst/>
          </a:prstGeom>
        </p:spPr>
        <p:txBody>
          <a:bodyPr/>
          <a:lstStyle/>
          <a:p>
            <a:pPr/>
            <a:r>
              <a:t>Architecture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90"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191"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2" name="Operations"/>
          <p:cNvSpPr txBox="1"/>
          <p:nvPr/>
        </p:nvSpPr>
        <p:spPr>
          <a:xfrm>
            <a:off x="276983" y="1157888"/>
            <a:ext cx="1605096"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Operations </a:t>
            </a:r>
          </a:p>
        </p:txBody>
      </p:sp>
      <p:sp>
        <p:nvSpPr>
          <p:cNvPr id="193" name="内容占位符 2"/>
          <p:cNvSpPr txBox="1"/>
          <p:nvPr>
            <p:ph type="body" idx="1"/>
          </p:nvPr>
        </p:nvSpPr>
        <p:spPr>
          <a:xfrm>
            <a:off x="150716" y="1735091"/>
            <a:ext cx="8820002" cy="4860002"/>
          </a:xfrm>
          <a:prstGeom prst="rect">
            <a:avLst/>
          </a:prstGeom>
        </p:spPr>
        <p:txBody>
          <a:bodyPr/>
          <a:lstStyle/>
          <a:p>
            <a:pPr marL="0" indent="0" algn="just" defTabSz="411479">
              <a:lnSpc>
                <a:spcPts val="2800"/>
              </a:lnSpc>
              <a:buSzTx/>
              <a:buFontTx/>
              <a:buNone/>
              <a:defRPr b="1" sz="1215">
                <a:solidFill>
                  <a:srgbClr val="111111"/>
                </a:solidFill>
                <a:latin typeface="+mj-lt"/>
                <a:ea typeface="+mj-ea"/>
                <a:cs typeface="+mj-cs"/>
                <a:sym typeface="Helvetica"/>
              </a:defRPr>
            </a:pPr>
            <a:r>
              <a:t>Update Status:</a:t>
            </a:r>
            <a:endParaRPr b="0"/>
          </a:p>
          <a:p>
            <a:pPr marL="41147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node: make seeds for all its available file, and send the seeds to tracker with head </a:t>
            </a:r>
            <a:r>
              <a:rPr i="1">
                <a:latin typeface="+mj-lt"/>
                <a:ea typeface="+mj-ea"/>
                <a:cs typeface="+mj-cs"/>
                <a:sym typeface="Helvetica"/>
              </a:rPr>
              <a:t>Update</a:t>
            </a:r>
          </a:p>
          <a:p>
            <a:pPr marL="41147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tracker: handling the accepted inform and updated the seed list it kept </a:t>
            </a:r>
          </a:p>
          <a:p>
            <a:pPr marL="0" indent="0" defTabSz="411479">
              <a:lnSpc>
                <a:spcPts val="2500"/>
              </a:lnSpc>
              <a:spcBef>
                <a:spcPts val="0"/>
              </a:spcBef>
              <a:buSzTx/>
              <a:buFontTx/>
              <a:buNone/>
              <a:defRPr sz="1079">
                <a:latin typeface="Times"/>
                <a:ea typeface="Times"/>
                <a:cs typeface="Times"/>
                <a:sym typeface="Times"/>
              </a:defRPr>
            </a:pPr>
          </a:p>
          <a:p>
            <a:pPr marL="0" indent="0" algn="just" defTabSz="411479">
              <a:lnSpc>
                <a:spcPts val="3600"/>
              </a:lnSpc>
              <a:spcBef>
                <a:spcPts val="1300"/>
              </a:spcBef>
              <a:buSzTx/>
              <a:buFontTx/>
              <a:buNone/>
              <a:defRPr sz="1440">
                <a:solidFill>
                  <a:srgbClr val="111111"/>
                </a:solidFill>
                <a:latin typeface="Helvetica Light"/>
                <a:ea typeface="Helvetica Light"/>
                <a:cs typeface="Helvetica Light"/>
                <a:sym typeface="Helvetica Light"/>
              </a:defRPr>
            </a:pPr>
          </a:p>
          <a:p>
            <a:pPr marL="0" indent="0" algn="just" defTabSz="411479">
              <a:lnSpc>
                <a:spcPts val="2800"/>
              </a:lnSpc>
              <a:buSzTx/>
              <a:buFontTx/>
              <a:buNone/>
              <a:defRPr b="1" sz="1215">
                <a:solidFill>
                  <a:srgbClr val="111111"/>
                </a:solidFill>
                <a:latin typeface="+mj-lt"/>
                <a:ea typeface="+mj-ea"/>
                <a:cs typeface="+mj-cs"/>
                <a:sym typeface="Helvetica"/>
              </a:defRPr>
            </a:pPr>
            <a:r>
              <a:t>Download </a:t>
            </a:r>
            <a:endParaRPr b="0"/>
          </a:p>
          <a:p>
            <a:pPr marL="0" indent="0" algn="just" defTabSz="411479">
              <a:lnSpc>
                <a:spcPts val="3600"/>
              </a:lnSpc>
              <a:spcBef>
                <a:spcPts val="1300"/>
              </a:spcBef>
              <a:buSzTx/>
              <a:buFontTx/>
              <a:buNone/>
              <a:defRPr sz="1440">
                <a:solidFill>
                  <a:srgbClr val="111111"/>
                </a:solidFill>
                <a:latin typeface="Helvetica Light"/>
                <a:ea typeface="Helvetica Light"/>
                <a:cs typeface="Helvetica Light"/>
                <a:sym typeface="Helvetica Light"/>
              </a:defRPr>
            </a:pPr>
            <a:r>
              <a:t>Before the download procedure, we suppose the node has acquire the seed from somewhere else. In our program, we simply make the seed with a local file, and try to download it from other nodes. </a:t>
            </a:r>
          </a:p>
          <a:p>
            <a:pPr marL="41147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node: obtain the </a:t>
            </a:r>
            <a:r>
              <a:rPr i="1">
                <a:latin typeface="+mj-lt"/>
                <a:ea typeface="+mj-ea"/>
                <a:cs typeface="+mj-cs"/>
                <a:sym typeface="Helvetica"/>
              </a:rPr>
              <a:t>total file hash</a:t>
            </a:r>
            <a:r>
              <a:t> and send it to the tracker with header </a:t>
            </a:r>
            <a:r>
              <a:rPr i="1">
                <a:latin typeface="+mj-lt"/>
                <a:ea typeface="+mj-ea"/>
                <a:cs typeface="+mj-cs"/>
                <a:sym typeface="Helvetica"/>
              </a:rPr>
              <a:t>Query</a:t>
            </a:r>
          </a:p>
          <a:p>
            <a:pPr marL="41147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tracker: check dictionary it held, return ip address of all nodes holding that file to the requesting node </a:t>
            </a:r>
          </a:p>
          <a:p>
            <a:pPr marL="41147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user:</a:t>
            </a:r>
          </a:p>
          <a:p>
            <a:pPr lvl="1" marL="82295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Send seed with header </a:t>
            </a:r>
            <a:r>
              <a:rPr i="1">
                <a:latin typeface="+mj-lt"/>
                <a:ea typeface="+mj-ea"/>
                <a:cs typeface="+mj-cs"/>
                <a:sym typeface="Helvetica"/>
              </a:rPr>
              <a:t>Test</a:t>
            </a:r>
            <a:r>
              <a:t> to all address obtain from tracker, to see if the nodes with these addresses do have this file (perhaps they do not hold the requested file anymore, but they has not update file list to the tracker)</a:t>
            </a:r>
          </a:p>
          <a:p>
            <a:pPr lvl="1" marL="822959" indent="-285750" algn="just" defTabSz="411479">
              <a:lnSpc>
                <a:spcPts val="3300"/>
              </a:lnSpc>
              <a:spcBef>
                <a:spcPts val="0"/>
              </a:spcBef>
              <a:buClr>
                <a:srgbClr val="333333"/>
              </a:buClr>
              <a:buFont typeface="Helvetica Light"/>
              <a:buAutoNum type="arabicPeriod" startAt="1"/>
              <a:defRPr sz="1440">
                <a:solidFill>
                  <a:srgbClr val="333333"/>
                </a:solidFill>
                <a:latin typeface="Helvetica Light"/>
                <a:ea typeface="Helvetica Light"/>
                <a:cs typeface="Helvetica Light"/>
                <a:sym typeface="Helvetica Light"/>
              </a:defRPr>
            </a:pPr>
            <a:r>
              <a:t>Download chunks of the file from nodes available. </a:t>
            </a:r>
          </a:p>
          <a:p>
            <a:pPr marL="411479" indent="-285750" algn="just" defTabSz="411479">
              <a:lnSpc>
                <a:spcPts val="3300"/>
              </a:lnSpc>
              <a:spcBef>
                <a:spcPts val="0"/>
              </a:spcBef>
              <a:buClr>
                <a:srgbClr val="333333"/>
              </a:buClr>
              <a:buFont typeface="Helvetica Light"/>
              <a:buAutoNum type="arabicPeriod" startAt="4"/>
              <a:defRPr sz="1440">
                <a:solidFill>
                  <a:srgbClr val="333333"/>
                </a:solidFill>
                <a:latin typeface="Helvetica Light"/>
                <a:ea typeface="Helvetica Light"/>
                <a:cs typeface="Helvetica Light"/>
                <a:sym typeface="Helvetica Light"/>
              </a:defRPr>
            </a:pPr>
            <a:br/>
          </a:p>
          <a:p>
            <a:pPr marL="0" indent="0" defTabSz="411479">
              <a:lnSpc>
                <a:spcPts val="2500"/>
              </a:lnSpc>
              <a:spcBef>
                <a:spcPts val="0"/>
              </a:spcBef>
              <a:buSzTx/>
              <a:buFontTx/>
              <a:buNone/>
              <a:defRPr sz="1079">
                <a:latin typeface="Times"/>
                <a:ea typeface="Times"/>
                <a:cs typeface="Times"/>
                <a:sym typeface="Times"/>
              </a:defRPr>
            </a:pPr>
          </a:p>
        </p:txBody>
      </p:sp>
      <p:sp>
        <p:nvSpPr>
          <p:cNvPr id="194" name="标题 1"/>
          <p:cNvSpPr txBox="1"/>
          <p:nvPr>
            <p:ph type="title"/>
          </p:nvPr>
        </p:nvSpPr>
        <p:spPr>
          <a:xfrm>
            <a:off x="150471" y="77717"/>
            <a:ext cx="8820000" cy="924606"/>
          </a:xfrm>
          <a:prstGeom prst="rect">
            <a:avLst/>
          </a:prstGeom>
        </p:spPr>
        <p:txBody>
          <a:bodyPr/>
          <a:lstStyle/>
          <a:p>
            <a:pPr/>
            <a:r>
              <a:t>Architecture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197" name="标题 1"/>
          <p:cNvSpPr txBox="1"/>
          <p:nvPr>
            <p:ph type="title"/>
          </p:nvPr>
        </p:nvSpPr>
        <p:spPr>
          <a:xfrm>
            <a:off x="150471" y="77717"/>
            <a:ext cx="8820000" cy="924606"/>
          </a:xfrm>
          <a:prstGeom prst="rect">
            <a:avLst/>
          </a:prstGeom>
        </p:spPr>
        <p:txBody>
          <a:bodyPr/>
          <a:lstStyle/>
          <a:p>
            <a:pPr/>
            <a:r>
              <a:t>Implementation</a:t>
            </a:r>
          </a:p>
        </p:txBody>
      </p:sp>
      <p:sp>
        <p:nvSpPr>
          <p:cNvPr id="198"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199"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0" name="Seed"/>
          <p:cNvSpPr txBox="1"/>
          <p:nvPr/>
        </p:nvSpPr>
        <p:spPr>
          <a:xfrm>
            <a:off x="276983" y="1157888"/>
            <a:ext cx="730334"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Seed</a:t>
            </a:r>
          </a:p>
        </p:txBody>
      </p:sp>
      <p:sp>
        <p:nvSpPr>
          <p:cNvPr id="201" name="内容占位符 2"/>
          <p:cNvSpPr txBox="1"/>
          <p:nvPr>
            <p:ph type="body" idx="1"/>
          </p:nvPr>
        </p:nvSpPr>
        <p:spPr>
          <a:xfrm>
            <a:off x="150716" y="1735091"/>
            <a:ext cx="8820002" cy="4860002"/>
          </a:xfrm>
          <a:prstGeom prst="rect">
            <a:avLst/>
          </a:prstGeom>
        </p:spPr>
        <p:txBody>
          <a:bodyPr/>
          <a:lstStyle/>
          <a:p>
            <a:pPr marL="0" indent="0" algn="just" defTabSz="457200">
              <a:lnSpc>
                <a:spcPts val="4000"/>
              </a:lnSpc>
              <a:spcBef>
                <a:spcPts val="1500"/>
              </a:spcBef>
              <a:buSzTx/>
              <a:buFontTx/>
              <a:buNone/>
              <a:defRPr sz="1600">
                <a:solidFill>
                  <a:srgbClr val="111111"/>
                </a:solidFill>
                <a:latin typeface="Helvetica Light"/>
                <a:ea typeface="Helvetica Light"/>
                <a:cs typeface="Helvetica Light"/>
                <a:sym typeface="Helvetica Light"/>
              </a:defRPr>
            </a:pPr>
            <a:r>
              <a:t>A seed is an identifier for a file. It includes:</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file name</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file length</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hash value for the whole file </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a list of hash values for each chunk of the file</a:t>
            </a:r>
          </a:p>
          <a:p>
            <a:pPr marL="0" indent="0" defTabSz="457200">
              <a:lnSpc>
                <a:spcPts val="2800"/>
              </a:lnSpc>
              <a:spcBef>
                <a:spcPts val="0"/>
              </a:spcBef>
              <a:buSzTx/>
              <a:buFontTx/>
              <a:buNone/>
              <a:defRPr sz="1200">
                <a:latin typeface="Times"/>
                <a:ea typeface="Times"/>
                <a:cs typeface="Times"/>
                <a:sym typeface="Times"/>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204" name="标题 1"/>
          <p:cNvSpPr txBox="1"/>
          <p:nvPr>
            <p:ph type="title"/>
          </p:nvPr>
        </p:nvSpPr>
        <p:spPr>
          <a:xfrm>
            <a:off x="150471" y="77717"/>
            <a:ext cx="8820000" cy="924606"/>
          </a:xfrm>
          <a:prstGeom prst="rect">
            <a:avLst/>
          </a:prstGeom>
        </p:spPr>
        <p:txBody>
          <a:bodyPr/>
          <a:lstStyle/>
          <a:p>
            <a:pPr/>
            <a:r>
              <a:t>Implementation</a:t>
            </a:r>
          </a:p>
        </p:txBody>
      </p:sp>
      <p:sp>
        <p:nvSpPr>
          <p:cNvPr id="205"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206"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Tracker"/>
          <p:cNvSpPr txBox="1"/>
          <p:nvPr/>
        </p:nvSpPr>
        <p:spPr>
          <a:xfrm>
            <a:off x="276983" y="1157888"/>
            <a:ext cx="1081903"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Tracker</a:t>
            </a:r>
          </a:p>
        </p:txBody>
      </p:sp>
      <p:sp>
        <p:nvSpPr>
          <p:cNvPr id="208" name="内容占位符 2"/>
          <p:cNvSpPr txBox="1"/>
          <p:nvPr>
            <p:ph type="body" idx="1"/>
          </p:nvPr>
        </p:nvSpPr>
        <p:spPr>
          <a:xfrm>
            <a:off x="150716" y="1735091"/>
            <a:ext cx="8820002" cy="4860002"/>
          </a:xfrm>
          <a:prstGeom prst="rect">
            <a:avLst/>
          </a:prstGeom>
        </p:spPr>
        <p:txBody>
          <a:bodyPr/>
          <a:lstStyle/>
          <a:p>
            <a:pPr marL="0" indent="0" algn="just" defTabSz="457200">
              <a:lnSpc>
                <a:spcPts val="4000"/>
              </a:lnSpc>
              <a:spcBef>
                <a:spcPts val="1500"/>
              </a:spcBef>
              <a:buSzTx/>
              <a:buFontTx/>
              <a:buNone/>
              <a:defRPr sz="1600">
                <a:solidFill>
                  <a:srgbClr val="111111"/>
                </a:solidFill>
                <a:latin typeface="Helvetica Light"/>
                <a:ea typeface="Helvetica Light"/>
                <a:cs typeface="Helvetica Light"/>
                <a:sym typeface="Helvetica Light"/>
              </a:defRPr>
            </a:pPr>
            <a:r>
              <a:t>For </a:t>
            </a:r>
            <a:r>
              <a:rPr b="1">
                <a:latin typeface="+mj-lt"/>
                <a:ea typeface="+mj-ea"/>
                <a:cs typeface="+mj-cs"/>
                <a:sym typeface="Helvetica"/>
              </a:rPr>
              <a:t>tracker</a:t>
            </a:r>
            <a:r>
              <a:t>, two tasks are executed in the event loop:</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Update seed list: Check timestamp in each seed list, and then deleted seeds that are timeout. </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Start server and listen for connection: The detail operation depends on the operation code. Specifically</a:t>
            </a:r>
          </a:p>
          <a:p>
            <a:pPr lvl="1" marL="9144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get_torrent_list : Means to return a list with all the seeds it currently holds</a:t>
            </a:r>
          </a:p>
          <a:p>
            <a:pPr lvl="1" marL="9144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seed_torrent_list：Update the seed list according to update messages</a:t>
            </a:r>
          </a:p>
          <a:p>
            <a:pPr lvl="1" marL="9144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get_seeder_list: Return an address list including requested file. </a:t>
            </a:r>
          </a:p>
          <a:p>
            <a:pPr marL="0" indent="0" defTabSz="457200">
              <a:lnSpc>
                <a:spcPts val="2800"/>
              </a:lnSpc>
              <a:spcBef>
                <a:spcPts val="0"/>
              </a:spcBef>
              <a:buSzTx/>
              <a:buFontTx/>
              <a:buNone/>
              <a:defRPr sz="1200">
                <a:latin typeface="Times"/>
                <a:ea typeface="Times"/>
                <a:cs typeface="Times"/>
                <a:sym typeface="Times"/>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页脚占位符 4"/>
          <p:cNvSpPr txBox="1"/>
          <p:nvPr/>
        </p:nvSpPr>
        <p:spPr>
          <a:xfrm>
            <a:off x="2686050" y="6534110"/>
            <a:ext cx="3771900"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FFFFFF"/>
                </a:solidFill>
                <a:latin typeface="Arial"/>
                <a:ea typeface="Arial"/>
                <a:cs typeface="Arial"/>
                <a:sym typeface="Arial"/>
              </a:defRPr>
            </a:lvl1pPr>
          </a:lstStyle>
          <a:p>
            <a:pPr/>
            <a:r>
              <a:t>Advanced Computer Science Experiment I</a:t>
            </a:r>
          </a:p>
        </p:txBody>
      </p:sp>
      <p:sp>
        <p:nvSpPr>
          <p:cNvPr id="211" name="标题 1"/>
          <p:cNvSpPr txBox="1"/>
          <p:nvPr>
            <p:ph type="title"/>
          </p:nvPr>
        </p:nvSpPr>
        <p:spPr>
          <a:xfrm>
            <a:off x="150471" y="77717"/>
            <a:ext cx="8820000" cy="924606"/>
          </a:xfrm>
          <a:prstGeom prst="rect">
            <a:avLst/>
          </a:prstGeom>
        </p:spPr>
        <p:txBody>
          <a:bodyPr/>
          <a:lstStyle/>
          <a:p>
            <a:pPr/>
            <a:r>
              <a:t>Implementation</a:t>
            </a:r>
          </a:p>
        </p:txBody>
      </p:sp>
      <p:sp>
        <p:nvSpPr>
          <p:cNvPr id="212" name="日期占位符 3"/>
          <p:cNvSpPr txBox="1"/>
          <p:nvPr/>
        </p:nvSpPr>
        <p:spPr>
          <a:xfrm>
            <a:off x="150471" y="6534110"/>
            <a:ext cx="2535579" cy="26425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FFFFFF"/>
                </a:solidFill>
                <a:latin typeface="Arial"/>
                <a:ea typeface="Arial"/>
                <a:cs typeface="Arial"/>
                <a:sym typeface="Arial"/>
              </a:defRPr>
            </a:lvl1pPr>
          </a:lstStyle>
          <a:p>
            <a:pPr/>
            <a:r>
              <a:t>10/25/2018</a:t>
            </a:r>
          </a:p>
        </p:txBody>
      </p:sp>
      <p:sp>
        <p:nvSpPr>
          <p:cNvPr id="213" name="灯片编号占位符 5"/>
          <p:cNvSpPr txBox="1"/>
          <p:nvPr>
            <p:ph type="sldNum" sz="quarter" idx="4294967295"/>
          </p:nvPr>
        </p:nvSpPr>
        <p:spPr>
          <a:xfrm>
            <a:off x="8781571" y="6534110"/>
            <a:ext cx="188896" cy="26425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Node"/>
          <p:cNvSpPr txBox="1"/>
          <p:nvPr/>
        </p:nvSpPr>
        <p:spPr>
          <a:xfrm>
            <a:off x="276983" y="1157888"/>
            <a:ext cx="771534" cy="421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200"/>
            </a:lvl1pPr>
          </a:lstStyle>
          <a:p>
            <a:pPr/>
            <a:r>
              <a:t>Node</a:t>
            </a:r>
          </a:p>
        </p:txBody>
      </p:sp>
      <p:sp>
        <p:nvSpPr>
          <p:cNvPr id="215" name="内容占位符 2"/>
          <p:cNvSpPr txBox="1"/>
          <p:nvPr>
            <p:ph type="body" idx="1"/>
          </p:nvPr>
        </p:nvSpPr>
        <p:spPr>
          <a:xfrm>
            <a:off x="150716" y="1735091"/>
            <a:ext cx="8820002" cy="4860002"/>
          </a:xfrm>
          <a:prstGeom prst="rect">
            <a:avLst/>
          </a:prstGeom>
        </p:spPr>
        <p:txBody>
          <a:bodyPr/>
          <a:lstStyle/>
          <a:p>
            <a:pPr marL="0" indent="0" algn="just" defTabSz="457200">
              <a:lnSpc>
                <a:spcPts val="4000"/>
              </a:lnSpc>
              <a:spcBef>
                <a:spcPts val="1500"/>
              </a:spcBef>
              <a:buSzTx/>
              <a:buFontTx/>
              <a:buNone/>
              <a:defRPr sz="1600">
                <a:solidFill>
                  <a:srgbClr val="111111"/>
                </a:solidFill>
                <a:latin typeface="Helvetica Light"/>
                <a:ea typeface="Helvetica Light"/>
                <a:cs typeface="Helvetica Light"/>
                <a:sym typeface="Helvetica Light"/>
              </a:defRPr>
            </a:pPr>
            <a:r>
              <a:t>For </a:t>
            </a:r>
            <a:r>
              <a:rPr b="1">
                <a:latin typeface="+mj-lt"/>
                <a:ea typeface="+mj-ea"/>
                <a:cs typeface="+mj-cs"/>
                <a:sym typeface="Helvetica"/>
              </a:rPr>
              <a:t>node</a:t>
            </a:r>
            <a:r>
              <a:t> (implemented on </a:t>
            </a:r>
            <a:r>
              <a:rPr i="1">
                <a:latin typeface="+mj-lt"/>
                <a:ea typeface="+mj-ea"/>
                <a:cs typeface="+mj-cs"/>
                <a:sym typeface="Helvetica"/>
              </a:rPr>
              <a:t>server.py</a:t>
            </a:r>
            <a:r>
              <a:t> since its server as a file server for most of its time), only one task is executed in the event loop, i.e. a dispatch function to listen to file request of a user.  </a:t>
            </a:r>
          </a:p>
          <a:p>
            <a:pPr marL="0" indent="0" algn="just" defTabSz="457200">
              <a:lnSpc>
                <a:spcPts val="4000"/>
              </a:lnSpc>
              <a:spcBef>
                <a:spcPts val="1500"/>
              </a:spcBef>
              <a:buSzTx/>
              <a:buFontTx/>
              <a:buNone/>
              <a:defRPr sz="1600">
                <a:solidFill>
                  <a:srgbClr val="111111"/>
                </a:solidFill>
                <a:latin typeface="Helvetica Light"/>
                <a:ea typeface="Helvetica Light"/>
                <a:cs typeface="Helvetica Light"/>
                <a:sym typeface="Helvetica Light"/>
              </a:defRPr>
            </a:pPr>
            <a:r>
              <a:t>The </a:t>
            </a:r>
            <a:r>
              <a:rPr i="1">
                <a:latin typeface="+mj-lt"/>
                <a:ea typeface="+mj-ea"/>
                <a:cs typeface="+mj-cs"/>
                <a:sym typeface="Helvetica"/>
              </a:rPr>
              <a:t>download</a:t>
            </a:r>
            <a:r>
              <a:t> function, i.e. the function for a node to request and download file with the seed it holds is implanted in </a:t>
            </a:r>
            <a:r>
              <a:rPr i="1">
                <a:latin typeface="+mj-lt"/>
                <a:ea typeface="+mj-ea"/>
                <a:cs typeface="+mj-cs"/>
                <a:sym typeface="Helvetica"/>
              </a:rPr>
              <a:t>client.py</a:t>
            </a:r>
            <a:r>
              <a:t>. The tasks executed are sequential: </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update current status of the node to </a:t>
            </a:r>
            <a:r>
              <a:rPr i="1">
                <a:latin typeface="+mj-lt"/>
                <a:ea typeface="+mj-ea"/>
                <a:cs typeface="+mj-cs"/>
                <a:sym typeface="Helvetica"/>
              </a:rPr>
              <a:t>tracker</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get the address list with given </a:t>
            </a:r>
            <a:r>
              <a:rPr i="1">
                <a:latin typeface="+mj-lt"/>
                <a:ea typeface="+mj-ea"/>
                <a:cs typeface="+mj-cs"/>
                <a:sym typeface="Helvetica"/>
              </a:rPr>
              <a:t>seed</a:t>
            </a:r>
            <a:r>
              <a:t> from tracker </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check the availability of the addresses in the address list </a:t>
            </a:r>
          </a:p>
          <a:p>
            <a:pPr marL="457200" indent="-317500" algn="just" defTabSz="457200">
              <a:lnSpc>
                <a:spcPts val="3700"/>
              </a:lnSpc>
              <a:spcBef>
                <a:spcPts val="0"/>
              </a:spcBef>
              <a:buClr>
                <a:srgbClr val="333333"/>
              </a:buClr>
              <a:buFont typeface="Helvetica Light"/>
              <a:buAutoNum type="arabicPeriod" startAt="1"/>
              <a:defRPr sz="1600">
                <a:solidFill>
                  <a:srgbClr val="333333"/>
                </a:solidFill>
                <a:latin typeface="Helvetica Light"/>
                <a:ea typeface="Helvetica Light"/>
                <a:cs typeface="Helvetica Light"/>
                <a:sym typeface="Helvetica Light"/>
              </a:defRPr>
            </a:pPr>
            <a:r>
              <a:t>download the file and assembling. </a:t>
            </a:r>
          </a:p>
          <a:p>
            <a:pPr marL="0" indent="0" defTabSz="457200">
              <a:lnSpc>
                <a:spcPts val="2800"/>
              </a:lnSpc>
              <a:spcBef>
                <a:spcPts val="0"/>
              </a:spcBef>
              <a:buSzTx/>
              <a:buFontTx/>
              <a:buNone/>
              <a:defRPr sz="1200">
                <a:latin typeface="Times"/>
                <a:ea typeface="Times"/>
                <a:cs typeface="Times"/>
                <a:sym typeface="Times"/>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14A599"/>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4A59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4A59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