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1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C2360B7B-B6F4-48BD-8CEC-52BC3AA5F776}" name="제목 없는 구역">
          <p14:sldIdLst>
            <p14:sldId id="256"/>
          </p14:sldIdLst>
        </p14:section>
      </p14:sectionLst>
    </p:ext>
  </p:extLst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7812"/>
    <p:restoredTop sz="99859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간지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목차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세로 제목 및 본문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및 내용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구역 머리글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2개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표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내용 4개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그림 및 설명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4921199" y="269721"/>
            <a:ext cx="1174801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chemeClr val="tx1"/>
                </a:solidFill>
              </a:rPr>
              <a:t>사원번호</a:t>
            </a:r>
            <a:endParaRPr lang="ko-KR" altLang="en-US" sz="1200" b="1" u="sng">
              <a:solidFill>
                <a:schemeClr val="tx1"/>
              </a:solidFill>
            </a:endParaRPr>
          </a:p>
        </p:txBody>
      </p:sp>
      <p:sp>
        <p:nvSpPr>
          <p:cNvPr id="5" name=""/>
          <p:cNvSpPr/>
          <p:nvPr/>
        </p:nvSpPr>
        <p:spPr>
          <a:xfrm>
            <a:off x="5149335" y="2392914"/>
            <a:ext cx="784406" cy="506191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사원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0" name=""/>
          <p:cNvSpPr/>
          <p:nvPr/>
        </p:nvSpPr>
        <p:spPr>
          <a:xfrm>
            <a:off x="3688604" y="168565"/>
            <a:ext cx="1164968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전화번호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2" name=""/>
          <p:cNvSpPr/>
          <p:nvPr/>
        </p:nvSpPr>
        <p:spPr>
          <a:xfrm>
            <a:off x="9641277" y="2567562"/>
            <a:ext cx="898472" cy="519109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13" name=""/>
          <p:cNvSpPr/>
          <p:nvPr/>
        </p:nvSpPr>
        <p:spPr>
          <a:xfrm>
            <a:off x="6289424" y="564348"/>
            <a:ext cx="776645" cy="48723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직급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2" name=""/>
          <p:cNvSpPr/>
          <p:nvPr/>
        </p:nvSpPr>
        <p:spPr>
          <a:xfrm>
            <a:off x="9095886" y="4641272"/>
            <a:ext cx="1244576" cy="468933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휴가유형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23" name=""/>
          <p:cNvSpPr/>
          <p:nvPr/>
        </p:nvSpPr>
        <p:spPr>
          <a:xfrm>
            <a:off x="9131665" y="477654"/>
            <a:ext cx="1705549" cy="79006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chemeClr val="tx1"/>
                </a:solidFill>
              </a:rPr>
              <a:t>휴가 신청 번호</a:t>
            </a:r>
            <a:endParaRPr lang="ko-KR" altLang="en-US" sz="1200" b="1" u="sng">
              <a:solidFill>
                <a:schemeClr val="tx1"/>
              </a:solidFill>
            </a:endParaRPr>
          </a:p>
        </p:txBody>
      </p:sp>
      <p:sp>
        <p:nvSpPr>
          <p:cNvPr id="24" name=""/>
          <p:cNvSpPr/>
          <p:nvPr/>
        </p:nvSpPr>
        <p:spPr>
          <a:xfrm>
            <a:off x="3442033" y="946112"/>
            <a:ext cx="1240933" cy="487231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휴가신청</a:t>
            </a:r>
            <a:endParaRPr lang="ko-KR" altLang="en-US" sz="1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작성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25" name=""/>
          <p:cNvCxnSpPr>
            <a:stCxn id="5" idx="0"/>
            <a:endCxn id="4" idx="4"/>
          </p:cNvCxnSpPr>
          <p:nvPr/>
        </p:nvCxnSpPr>
        <p:spPr>
          <a:xfrm rot="16200000" flipV="1">
            <a:off x="4822824" y="1674199"/>
            <a:ext cx="1404490" cy="32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stCxn id="12" idx="0"/>
            <a:endCxn id="23" idx="4"/>
          </p:cNvCxnSpPr>
          <p:nvPr/>
        </p:nvCxnSpPr>
        <p:spPr>
          <a:xfrm rot="16200000" flipV="1">
            <a:off x="9387556" y="1864605"/>
            <a:ext cx="1299840" cy="106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"/>
          <p:cNvSpPr/>
          <p:nvPr/>
        </p:nvSpPr>
        <p:spPr>
          <a:xfrm>
            <a:off x="10539749" y="1450694"/>
            <a:ext cx="898473" cy="543009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종료일자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2" name=""/>
          <p:cNvSpPr/>
          <p:nvPr/>
        </p:nvSpPr>
        <p:spPr>
          <a:xfrm>
            <a:off x="8687634" y="4050321"/>
            <a:ext cx="816503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사유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33" name=""/>
          <p:cNvSpPr/>
          <p:nvPr/>
        </p:nvSpPr>
        <p:spPr>
          <a:xfrm>
            <a:off x="8736273" y="1450695"/>
            <a:ext cx="905004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시작일자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38" name=""/>
          <p:cNvCxnSpPr>
            <a:stCxn id="5" idx="0"/>
            <a:endCxn id="24" idx="5"/>
          </p:cNvCxnSpPr>
          <p:nvPr/>
        </p:nvCxnSpPr>
        <p:spPr>
          <a:xfrm rot="10800000">
            <a:off x="4501236" y="1361990"/>
            <a:ext cx="1040301" cy="1030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"/>
          <p:cNvCxnSpPr>
            <a:stCxn id="5" idx="0"/>
            <a:endCxn id="13" idx="3"/>
          </p:cNvCxnSpPr>
          <p:nvPr/>
        </p:nvCxnSpPr>
        <p:spPr>
          <a:xfrm rot="5400000" flipH="1" flipV="1">
            <a:off x="5266005" y="1255758"/>
            <a:ext cx="1412687" cy="861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"/>
          <p:cNvCxnSpPr>
            <a:stCxn id="5" idx="0"/>
            <a:endCxn id="10" idx="5"/>
          </p:cNvCxnSpPr>
          <p:nvPr/>
        </p:nvCxnSpPr>
        <p:spPr>
          <a:xfrm rot="16200000" flipV="1">
            <a:off x="4246004" y="1097380"/>
            <a:ext cx="1732495" cy="858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"/>
          <p:cNvCxnSpPr>
            <a:stCxn id="5" idx="0"/>
            <a:endCxn id="61" idx="7"/>
          </p:cNvCxnSpPr>
          <p:nvPr/>
        </p:nvCxnSpPr>
        <p:spPr>
          <a:xfrm flipV="1">
            <a:off x="5541538" y="1274117"/>
            <a:ext cx="1815230" cy="1118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"/>
          <p:cNvCxnSpPr>
            <a:stCxn id="5" idx="2"/>
            <a:endCxn id="59" idx="0"/>
          </p:cNvCxnSpPr>
          <p:nvPr/>
        </p:nvCxnSpPr>
        <p:spPr>
          <a:xfrm rot="5400000">
            <a:off x="4149011" y="4156634"/>
            <a:ext cx="2650056" cy="1349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"/>
          <p:cNvCxnSpPr>
            <a:stCxn id="12" idx="2"/>
            <a:endCxn id="32" idx="7"/>
          </p:cNvCxnSpPr>
          <p:nvPr/>
        </p:nvCxnSpPr>
        <p:spPr>
          <a:xfrm rot="5400000">
            <a:off x="9215952" y="3255282"/>
            <a:ext cx="1043171" cy="705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"/>
          <p:cNvCxnSpPr>
            <a:stCxn id="12" idx="2"/>
            <a:endCxn id="22" idx="0"/>
          </p:cNvCxnSpPr>
          <p:nvPr/>
        </p:nvCxnSpPr>
        <p:spPr>
          <a:xfrm rot="5400000">
            <a:off x="9127043" y="3677802"/>
            <a:ext cx="1554601" cy="372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"/>
          <p:cNvCxnSpPr>
            <a:stCxn id="5" idx="2"/>
            <a:endCxn id="62" idx="0"/>
          </p:cNvCxnSpPr>
          <p:nvPr/>
        </p:nvCxnSpPr>
        <p:spPr>
          <a:xfrm rot="16200000" flipH="1">
            <a:off x="4852573" y="3588070"/>
            <a:ext cx="1932392" cy="554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"/>
          <p:cNvSpPr/>
          <p:nvPr/>
        </p:nvSpPr>
        <p:spPr>
          <a:xfrm>
            <a:off x="4717082" y="5549161"/>
            <a:ext cx="1378918" cy="591911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생년월일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0" name=""/>
          <p:cNvSpPr/>
          <p:nvPr/>
        </p:nvSpPr>
        <p:spPr>
          <a:xfrm>
            <a:off x="3634948" y="4875739"/>
            <a:ext cx="1272280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입사년월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1" name=""/>
          <p:cNvSpPr/>
          <p:nvPr/>
        </p:nvSpPr>
        <p:spPr>
          <a:xfrm>
            <a:off x="6484322" y="1189728"/>
            <a:ext cx="1022134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이름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62" name=""/>
          <p:cNvSpPr/>
          <p:nvPr/>
        </p:nvSpPr>
        <p:spPr>
          <a:xfrm>
            <a:off x="5514253" y="4831497"/>
            <a:ext cx="1163494" cy="57624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비밀번호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3" name=""/>
          <p:cNvCxnSpPr>
            <a:stCxn id="60" idx="0"/>
            <a:endCxn id="5" idx="2"/>
          </p:cNvCxnSpPr>
          <p:nvPr/>
        </p:nvCxnSpPr>
        <p:spPr>
          <a:xfrm rot="5400000" flipH="1" flipV="1">
            <a:off x="3917996" y="3252197"/>
            <a:ext cx="1976634" cy="1270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"/>
          <p:cNvSpPr/>
          <p:nvPr/>
        </p:nvSpPr>
        <p:spPr>
          <a:xfrm>
            <a:off x="6504647" y="4447275"/>
            <a:ext cx="1249592" cy="487231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잔여휴가일수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67" name=""/>
          <p:cNvCxnSpPr>
            <a:stCxn id="5" idx="3"/>
            <a:endCxn id="12" idx="1"/>
          </p:cNvCxnSpPr>
          <p:nvPr/>
        </p:nvCxnSpPr>
        <p:spPr>
          <a:xfrm>
            <a:off x="5933741" y="2646009"/>
            <a:ext cx="3707536" cy="181107"/>
          </a:xfrm>
          <a:prstGeom prst="line">
            <a:avLst/>
          </a:prstGeom>
          <a:ln>
            <a:solidFill>
              <a:schemeClr val="accent1">
                <a:satMod val="10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"/>
          <p:cNvSpPr/>
          <p:nvPr/>
        </p:nvSpPr>
        <p:spPr>
          <a:xfrm>
            <a:off x="9932210" y="3982549"/>
            <a:ext cx="816503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상태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73" name=""/>
          <p:cNvSpPr/>
          <p:nvPr/>
        </p:nvSpPr>
        <p:spPr>
          <a:xfrm>
            <a:off x="10684700" y="4447274"/>
            <a:ext cx="1203500" cy="543008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결재상태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74" name=""/>
          <p:cNvCxnSpPr>
            <a:stCxn id="12" idx="2"/>
            <a:endCxn id="69" idx="0"/>
          </p:cNvCxnSpPr>
          <p:nvPr/>
        </p:nvCxnSpPr>
        <p:spPr>
          <a:xfrm rot="16200000" flipH="1">
            <a:off x="9767549" y="3409636"/>
            <a:ext cx="895878" cy="2499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"/>
          <p:cNvCxnSpPr>
            <a:stCxn id="12" idx="2"/>
            <a:endCxn id="73" idx="0"/>
          </p:cNvCxnSpPr>
          <p:nvPr/>
        </p:nvCxnSpPr>
        <p:spPr>
          <a:xfrm rot="16200000" flipH="1">
            <a:off x="10008181" y="3169004"/>
            <a:ext cx="1360602" cy="11959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"/>
          <p:cNvCxnSpPr>
            <a:stCxn id="5" idx="2"/>
            <a:endCxn id="66" idx="0"/>
          </p:cNvCxnSpPr>
          <p:nvPr/>
        </p:nvCxnSpPr>
        <p:spPr>
          <a:xfrm>
            <a:off x="5541538" y="2899105"/>
            <a:ext cx="1587905" cy="1548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"/>
          <p:cNvSpPr txBox="1"/>
          <p:nvPr/>
        </p:nvSpPr>
        <p:spPr>
          <a:xfrm>
            <a:off x="6050040" y="2212496"/>
            <a:ext cx="333028" cy="3608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78" name=""/>
          <p:cNvSpPr txBox="1"/>
          <p:nvPr/>
        </p:nvSpPr>
        <p:spPr>
          <a:xfrm>
            <a:off x="9337480" y="2433347"/>
            <a:ext cx="237452" cy="3652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80" name=""/>
          <p:cNvSpPr/>
          <p:nvPr/>
        </p:nvSpPr>
        <p:spPr>
          <a:xfrm>
            <a:off x="1083899" y="2573332"/>
            <a:ext cx="1497467" cy="519107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휴가 총 사용일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81" name=""/>
          <p:cNvCxnSpPr>
            <a:stCxn id="33" idx="4"/>
            <a:endCxn id="12" idx="0"/>
          </p:cNvCxnSpPr>
          <p:nvPr/>
        </p:nvCxnSpPr>
        <p:spPr>
          <a:xfrm>
            <a:off x="9188775" y="1993703"/>
            <a:ext cx="901738" cy="5738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"/>
          <p:cNvCxnSpPr>
            <a:stCxn id="31" idx="3"/>
            <a:endCxn id="12" idx="0"/>
          </p:cNvCxnSpPr>
          <p:nvPr/>
        </p:nvCxnSpPr>
        <p:spPr>
          <a:xfrm rot="5400000">
            <a:off x="10054230" y="1950464"/>
            <a:ext cx="653380" cy="580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"/>
          <p:cNvSpPr/>
          <p:nvPr/>
        </p:nvSpPr>
        <p:spPr>
          <a:xfrm>
            <a:off x="1245232" y="807964"/>
            <a:ext cx="1174801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chemeClr val="tx1"/>
                </a:solidFill>
              </a:rPr>
              <a:t>사원번호</a:t>
            </a:r>
            <a:endParaRPr lang="ko-KR" altLang="en-US" sz="1200" b="1" u="sng">
              <a:solidFill>
                <a:schemeClr val="tx1"/>
              </a:solidFill>
            </a:endParaRPr>
          </a:p>
        </p:txBody>
      </p:sp>
      <p:sp>
        <p:nvSpPr>
          <p:cNvPr id="85" name=""/>
          <p:cNvSpPr/>
          <p:nvPr/>
        </p:nvSpPr>
        <p:spPr>
          <a:xfrm>
            <a:off x="231370" y="3894702"/>
            <a:ext cx="1601262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잔여휴가일수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86" name=""/>
          <p:cNvSpPr/>
          <p:nvPr/>
        </p:nvSpPr>
        <p:spPr>
          <a:xfrm>
            <a:off x="1840770" y="3922571"/>
            <a:ext cx="1453968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 b="1" u="sng">
                <a:solidFill>
                  <a:schemeClr val="tx1"/>
                </a:solidFill>
              </a:rPr>
              <a:t>연차 연도</a:t>
            </a:r>
            <a:endParaRPr lang="ko-KR" altLang="en-US" sz="1200" b="1" u="sng">
              <a:solidFill>
                <a:schemeClr val="tx1"/>
              </a:solidFill>
            </a:endParaRPr>
          </a:p>
        </p:txBody>
      </p:sp>
      <p:cxnSp>
        <p:nvCxnSpPr>
          <p:cNvPr id="87" name=""/>
          <p:cNvCxnSpPr>
            <a:stCxn id="84" idx="4"/>
            <a:endCxn id="80" idx="0"/>
          </p:cNvCxnSpPr>
          <p:nvPr/>
        </p:nvCxnSpPr>
        <p:spPr>
          <a:xfrm rot="16200000" flipH="1" flipV="1">
            <a:off x="1309300" y="2049998"/>
            <a:ext cx="10466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"/>
          <p:cNvCxnSpPr>
            <a:stCxn id="80" idx="2"/>
            <a:endCxn id="85" idx="0"/>
          </p:cNvCxnSpPr>
          <p:nvPr/>
        </p:nvCxnSpPr>
        <p:spPr>
          <a:xfrm rot="5400000">
            <a:off x="1031186" y="3093254"/>
            <a:ext cx="802263" cy="8006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"/>
          <p:cNvCxnSpPr>
            <a:stCxn id="80" idx="2"/>
            <a:endCxn id="86" idx="0"/>
          </p:cNvCxnSpPr>
          <p:nvPr/>
        </p:nvCxnSpPr>
        <p:spPr>
          <a:xfrm rot="16200000" flipH="1">
            <a:off x="1785128" y="3139944"/>
            <a:ext cx="830131" cy="7351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"/>
          <p:cNvCxnSpPr>
            <a:stCxn id="80" idx="3"/>
            <a:endCxn id="5" idx="1"/>
          </p:cNvCxnSpPr>
          <p:nvPr/>
        </p:nvCxnSpPr>
        <p:spPr>
          <a:xfrm flipV="1">
            <a:off x="2581367" y="2646009"/>
            <a:ext cx="2567968" cy="186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"/>
          <p:cNvSpPr txBox="1"/>
          <p:nvPr/>
        </p:nvSpPr>
        <p:spPr>
          <a:xfrm>
            <a:off x="4779224" y="2212496"/>
            <a:ext cx="333028" cy="360836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92" name=""/>
          <p:cNvSpPr txBox="1"/>
          <p:nvPr/>
        </p:nvSpPr>
        <p:spPr>
          <a:xfrm>
            <a:off x="2581367" y="2433347"/>
            <a:ext cx="237452" cy="36520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N</a:t>
            </a:r>
            <a:endParaRPr lang="en-US" altLang="ko-KR"/>
          </a:p>
        </p:txBody>
      </p:sp>
      <p:sp>
        <p:nvSpPr>
          <p:cNvPr id="93" name=""/>
          <p:cNvSpPr/>
          <p:nvPr/>
        </p:nvSpPr>
        <p:spPr>
          <a:xfrm>
            <a:off x="10850821" y="2473535"/>
            <a:ext cx="1174801" cy="718702"/>
          </a:xfrm>
          <a:prstGeom prst="ellipse">
            <a:avLst/>
          </a:prstGeom>
          <a:solidFill>
            <a:srgbClr val="ffffff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1200">
                <a:solidFill>
                  <a:schemeClr val="tx1"/>
                </a:solidFill>
              </a:rPr>
              <a:t>사원번호</a:t>
            </a:r>
            <a:endParaRPr lang="ko-KR" altLang="en-US" sz="1200">
              <a:solidFill>
                <a:schemeClr val="tx1"/>
              </a:solidFill>
            </a:endParaRPr>
          </a:p>
        </p:txBody>
      </p:sp>
      <p:cxnSp>
        <p:nvCxnSpPr>
          <p:cNvPr id="94" name=""/>
          <p:cNvCxnSpPr>
            <a:stCxn id="93" idx="2"/>
            <a:endCxn id="12" idx="3"/>
          </p:cNvCxnSpPr>
          <p:nvPr/>
        </p:nvCxnSpPr>
        <p:spPr>
          <a:xfrm rot="10800000">
            <a:off x="10539750" y="2827116"/>
            <a:ext cx="311073" cy="5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32</ep:Words>
  <ep:PresentationFormat>와이드스크린(16:9)</ep:PresentationFormat>
  <ep:Paragraphs>28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2025-05-20T06:21:09.122</dcterms:created>
  <dc:creator>dkdle</dc:creator>
  <cp:lastModifiedBy>dkdle</cp:lastModifiedBy>
  <dcterms:modified xsi:type="dcterms:W3CDTF">2025-05-21T08:24:49.138</dcterms:modified>
  <cp:revision>45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