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6B002-25A4-480D-B4EF-EBC234B0773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D6117B-7F8B-4471-A707-9CBF6D40F899}">
      <dgm:prSet/>
      <dgm:spPr/>
      <dgm:t>
        <a:bodyPr/>
        <a:lstStyle/>
        <a:p>
          <a:r>
            <a:rPr lang="en-US"/>
            <a:t>LOAD RAW DATA</a:t>
          </a:r>
        </a:p>
      </dgm:t>
    </dgm:pt>
    <dgm:pt modelId="{D0A44EF3-9CDB-4234-AFE9-805FD71590D6}" type="parTrans" cxnId="{A9764A9D-B461-458F-AF50-7B51C097C4EB}">
      <dgm:prSet/>
      <dgm:spPr/>
      <dgm:t>
        <a:bodyPr/>
        <a:lstStyle/>
        <a:p>
          <a:endParaRPr lang="en-US"/>
        </a:p>
      </dgm:t>
    </dgm:pt>
    <dgm:pt modelId="{50A5F2C5-70F3-4CC3-9922-8AC797826537}" type="sibTrans" cxnId="{A9764A9D-B461-458F-AF50-7B51C097C4EB}">
      <dgm:prSet/>
      <dgm:spPr/>
      <dgm:t>
        <a:bodyPr/>
        <a:lstStyle/>
        <a:p>
          <a:endParaRPr lang="en-US"/>
        </a:p>
      </dgm:t>
    </dgm:pt>
    <dgm:pt modelId="{826E8B28-90B0-48F5-9F9D-EC0D8388B830}">
      <dgm:prSet/>
      <dgm:spPr/>
      <dgm:t>
        <a:bodyPr/>
        <a:lstStyle/>
        <a:p>
          <a:r>
            <a:rPr lang="en-US" dirty="0"/>
            <a:t>CURATION OF RAW DATA</a:t>
          </a:r>
        </a:p>
      </dgm:t>
    </dgm:pt>
    <dgm:pt modelId="{1DD7BE48-B6EE-409C-BAE5-C78AF31DC47F}" type="parTrans" cxnId="{2510191B-DA59-4DB6-89F2-1C42DFD312F7}">
      <dgm:prSet/>
      <dgm:spPr/>
      <dgm:t>
        <a:bodyPr/>
        <a:lstStyle/>
        <a:p>
          <a:endParaRPr lang="en-US"/>
        </a:p>
      </dgm:t>
    </dgm:pt>
    <dgm:pt modelId="{A030DD55-0A82-4356-BDC2-A7742093C8B7}" type="sibTrans" cxnId="{2510191B-DA59-4DB6-89F2-1C42DFD312F7}">
      <dgm:prSet/>
      <dgm:spPr/>
      <dgm:t>
        <a:bodyPr/>
        <a:lstStyle/>
        <a:p>
          <a:endParaRPr lang="en-US"/>
        </a:p>
      </dgm:t>
    </dgm:pt>
    <dgm:pt modelId="{78C63F89-9C9A-40DC-90F1-BAF39B56FD39}">
      <dgm:prSet/>
      <dgm:spPr/>
      <dgm:t>
        <a:bodyPr/>
        <a:lstStyle/>
        <a:p>
          <a:r>
            <a:rPr lang="en-US"/>
            <a:t>TRANSFORMATIONS OF CURATED DATA</a:t>
          </a:r>
        </a:p>
      </dgm:t>
    </dgm:pt>
    <dgm:pt modelId="{8CA7E943-019A-49CA-B94F-6AACC1EA72AB}" type="parTrans" cxnId="{20EE103E-18E7-4137-A5EC-44249978F899}">
      <dgm:prSet/>
      <dgm:spPr/>
      <dgm:t>
        <a:bodyPr/>
        <a:lstStyle/>
        <a:p>
          <a:endParaRPr lang="en-US"/>
        </a:p>
      </dgm:t>
    </dgm:pt>
    <dgm:pt modelId="{3BCB5BF6-BF33-4D4C-A936-4FD113169B4C}" type="sibTrans" cxnId="{20EE103E-18E7-4137-A5EC-44249978F899}">
      <dgm:prSet/>
      <dgm:spPr/>
      <dgm:t>
        <a:bodyPr/>
        <a:lstStyle/>
        <a:p>
          <a:endParaRPr lang="en-US"/>
        </a:p>
      </dgm:t>
    </dgm:pt>
    <dgm:pt modelId="{66F1804B-8191-4BC8-B0C0-AD3DD6BB2167}" type="pres">
      <dgm:prSet presAssocID="{4646B002-25A4-480D-B4EF-EBC234B07737}" presName="vert0" presStyleCnt="0">
        <dgm:presLayoutVars>
          <dgm:dir/>
          <dgm:animOne val="branch"/>
          <dgm:animLvl val="lvl"/>
        </dgm:presLayoutVars>
      </dgm:prSet>
      <dgm:spPr/>
    </dgm:pt>
    <dgm:pt modelId="{2BBD7B09-BCFF-4C6E-BF87-0375A3D37318}" type="pres">
      <dgm:prSet presAssocID="{88D6117B-7F8B-4471-A707-9CBF6D40F899}" presName="thickLine" presStyleLbl="alignNode1" presStyleIdx="0" presStyleCnt="3"/>
      <dgm:spPr/>
    </dgm:pt>
    <dgm:pt modelId="{7EA158EB-CD59-4560-82B5-D657D76819F9}" type="pres">
      <dgm:prSet presAssocID="{88D6117B-7F8B-4471-A707-9CBF6D40F899}" presName="horz1" presStyleCnt="0"/>
      <dgm:spPr/>
    </dgm:pt>
    <dgm:pt modelId="{85079A8D-A37F-4B70-BD32-271F30781A63}" type="pres">
      <dgm:prSet presAssocID="{88D6117B-7F8B-4471-A707-9CBF6D40F899}" presName="tx1" presStyleLbl="revTx" presStyleIdx="0" presStyleCnt="3"/>
      <dgm:spPr/>
    </dgm:pt>
    <dgm:pt modelId="{72613388-FDEF-40DB-AF9E-91B318389077}" type="pres">
      <dgm:prSet presAssocID="{88D6117B-7F8B-4471-A707-9CBF6D40F899}" presName="vert1" presStyleCnt="0"/>
      <dgm:spPr/>
    </dgm:pt>
    <dgm:pt modelId="{D5A7E0A8-235A-477A-9943-FB60EF512D6A}" type="pres">
      <dgm:prSet presAssocID="{826E8B28-90B0-48F5-9F9D-EC0D8388B830}" presName="thickLine" presStyleLbl="alignNode1" presStyleIdx="1" presStyleCnt="3"/>
      <dgm:spPr/>
    </dgm:pt>
    <dgm:pt modelId="{38B79FF7-E348-4D7B-9C54-52880A802CA2}" type="pres">
      <dgm:prSet presAssocID="{826E8B28-90B0-48F5-9F9D-EC0D8388B830}" presName="horz1" presStyleCnt="0"/>
      <dgm:spPr/>
    </dgm:pt>
    <dgm:pt modelId="{C9C80F50-0CCD-41C6-A374-4ACE1DC8A7B8}" type="pres">
      <dgm:prSet presAssocID="{826E8B28-90B0-48F5-9F9D-EC0D8388B830}" presName="tx1" presStyleLbl="revTx" presStyleIdx="1" presStyleCnt="3"/>
      <dgm:spPr/>
    </dgm:pt>
    <dgm:pt modelId="{B96C58AC-8BAB-4300-9C91-C0F9358634A8}" type="pres">
      <dgm:prSet presAssocID="{826E8B28-90B0-48F5-9F9D-EC0D8388B830}" presName="vert1" presStyleCnt="0"/>
      <dgm:spPr/>
    </dgm:pt>
    <dgm:pt modelId="{0F602507-04E0-4B92-83E6-B8624BCCE932}" type="pres">
      <dgm:prSet presAssocID="{78C63F89-9C9A-40DC-90F1-BAF39B56FD39}" presName="thickLine" presStyleLbl="alignNode1" presStyleIdx="2" presStyleCnt="3"/>
      <dgm:spPr/>
    </dgm:pt>
    <dgm:pt modelId="{F7FFE27A-8C0D-4877-9699-766F9CB54E6B}" type="pres">
      <dgm:prSet presAssocID="{78C63F89-9C9A-40DC-90F1-BAF39B56FD39}" presName="horz1" presStyleCnt="0"/>
      <dgm:spPr/>
    </dgm:pt>
    <dgm:pt modelId="{9145E070-1A92-43F1-85F6-63BE2D1DE601}" type="pres">
      <dgm:prSet presAssocID="{78C63F89-9C9A-40DC-90F1-BAF39B56FD39}" presName="tx1" presStyleLbl="revTx" presStyleIdx="2" presStyleCnt="3"/>
      <dgm:spPr/>
    </dgm:pt>
    <dgm:pt modelId="{53C04030-BBB4-4BE2-ABF4-2C39335E2B59}" type="pres">
      <dgm:prSet presAssocID="{78C63F89-9C9A-40DC-90F1-BAF39B56FD39}" presName="vert1" presStyleCnt="0"/>
      <dgm:spPr/>
    </dgm:pt>
  </dgm:ptLst>
  <dgm:cxnLst>
    <dgm:cxn modelId="{2510191B-DA59-4DB6-89F2-1C42DFD312F7}" srcId="{4646B002-25A4-480D-B4EF-EBC234B07737}" destId="{826E8B28-90B0-48F5-9F9D-EC0D8388B830}" srcOrd="1" destOrd="0" parTransId="{1DD7BE48-B6EE-409C-BAE5-C78AF31DC47F}" sibTransId="{A030DD55-0A82-4356-BDC2-A7742093C8B7}"/>
    <dgm:cxn modelId="{20EE103E-18E7-4137-A5EC-44249978F899}" srcId="{4646B002-25A4-480D-B4EF-EBC234B07737}" destId="{78C63F89-9C9A-40DC-90F1-BAF39B56FD39}" srcOrd="2" destOrd="0" parTransId="{8CA7E943-019A-49CA-B94F-6AACC1EA72AB}" sibTransId="{3BCB5BF6-BF33-4D4C-A936-4FD113169B4C}"/>
    <dgm:cxn modelId="{7AC08466-8842-453F-9492-3A6439B7AC4E}" type="presOf" srcId="{78C63F89-9C9A-40DC-90F1-BAF39B56FD39}" destId="{9145E070-1A92-43F1-85F6-63BE2D1DE601}" srcOrd="0" destOrd="0" presId="urn:microsoft.com/office/officeart/2008/layout/LinedList"/>
    <dgm:cxn modelId="{59BF7D6B-7E5D-448D-9BD1-6EF58710B77C}" type="presOf" srcId="{4646B002-25A4-480D-B4EF-EBC234B07737}" destId="{66F1804B-8191-4BC8-B0C0-AD3DD6BB2167}" srcOrd="0" destOrd="0" presId="urn:microsoft.com/office/officeart/2008/layout/LinedList"/>
    <dgm:cxn modelId="{A9764A9D-B461-458F-AF50-7B51C097C4EB}" srcId="{4646B002-25A4-480D-B4EF-EBC234B07737}" destId="{88D6117B-7F8B-4471-A707-9CBF6D40F899}" srcOrd="0" destOrd="0" parTransId="{D0A44EF3-9CDB-4234-AFE9-805FD71590D6}" sibTransId="{50A5F2C5-70F3-4CC3-9922-8AC797826537}"/>
    <dgm:cxn modelId="{CACB45A0-D56C-43C6-9B60-7EB7E23A3B70}" type="presOf" srcId="{826E8B28-90B0-48F5-9F9D-EC0D8388B830}" destId="{C9C80F50-0CCD-41C6-A374-4ACE1DC8A7B8}" srcOrd="0" destOrd="0" presId="urn:microsoft.com/office/officeart/2008/layout/LinedList"/>
    <dgm:cxn modelId="{917E95A1-A40D-41CA-8980-E1BAA2D040F0}" type="presOf" srcId="{88D6117B-7F8B-4471-A707-9CBF6D40F899}" destId="{85079A8D-A37F-4B70-BD32-271F30781A63}" srcOrd="0" destOrd="0" presId="urn:microsoft.com/office/officeart/2008/layout/LinedList"/>
    <dgm:cxn modelId="{D2C72022-A820-4F93-A81F-1CA3DF0721AF}" type="presParOf" srcId="{66F1804B-8191-4BC8-B0C0-AD3DD6BB2167}" destId="{2BBD7B09-BCFF-4C6E-BF87-0375A3D37318}" srcOrd="0" destOrd="0" presId="urn:microsoft.com/office/officeart/2008/layout/LinedList"/>
    <dgm:cxn modelId="{AB8E911B-9A5E-429A-AE9A-801221BC95D7}" type="presParOf" srcId="{66F1804B-8191-4BC8-B0C0-AD3DD6BB2167}" destId="{7EA158EB-CD59-4560-82B5-D657D76819F9}" srcOrd="1" destOrd="0" presId="urn:microsoft.com/office/officeart/2008/layout/LinedList"/>
    <dgm:cxn modelId="{247D3A47-D1D8-4E18-B1D7-788F2CBE47B2}" type="presParOf" srcId="{7EA158EB-CD59-4560-82B5-D657D76819F9}" destId="{85079A8D-A37F-4B70-BD32-271F30781A63}" srcOrd="0" destOrd="0" presId="urn:microsoft.com/office/officeart/2008/layout/LinedList"/>
    <dgm:cxn modelId="{E28499B7-A5B0-4B5E-A913-D45D748B53C0}" type="presParOf" srcId="{7EA158EB-CD59-4560-82B5-D657D76819F9}" destId="{72613388-FDEF-40DB-AF9E-91B318389077}" srcOrd="1" destOrd="0" presId="urn:microsoft.com/office/officeart/2008/layout/LinedList"/>
    <dgm:cxn modelId="{7F67EA59-95D0-4D4D-95B0-21E600290D2C}" type="presParOf" srcId="{66F1804B-8191-4BC8-B0C0-AD3DD6BB2167}" destId="{D5A7E0A8-235A-477A-9943-FB60EF512D6A}" srcOrd="2" destOrd="0" presId="urn:microsoft.com/office/officeart/2008/layout/LinedList"/>
    <dgm:cxn modelId="{6324C72E-3A35-4601-BE49-DD8D80B629B4}" type="presParOf" srcId="{66F1804B-8191-4BC8-B0C0-AD3DD6BB2167}" destId="{38B79FF7-E348-4D7B-9C54-52880A802CA2}" srcOrd="3" destOrd="0" presId="urn:microsoft.com/office/officeart/2008/layout/LinedList"/>
    <dgm:cxn modelId="{7DE54A53-2981-4F7B-AF79-4B3188912709}" type="presParOf" srcId="{38B79FF7-E348-4D7B-9C54-52880A802CA2}" destId="{C9C80F50-0CCD-41C6-A374-4ACE1DC8A7B8}" srcOrd="0" destOrd="0" presId="urn:microsoft.com/office/officeart/2008/layout/LinedList"/>
    <dgm:cxn modelId="{838B1091-195E-4285-918E-7D3817145F31}" type="presParOf" srcId="{38B79FF7-E348-4D7B-9C54-52880A802CA2}" destId="{B96C58AC-8BAB-4300-9C91-C0F9358634A8}" srcOrd="1" destOrd="0" presId="urn:microsoft.com/office/officeart/2008/layout/LinedList"/>
    <dgm:cxn modelId="{18A32AB2-6A1E-401A-BD32-155F31B8A629}" type="presParOf" srcId="{66F1804B-8191-4BC8-B0C0-AD3DD6BB2167}" destId="{0F602507-04E0-4B92-83E6-B8624BCCE932}" srcOrd="4" destOrd="0" presId="urn:microsoft.com/office/officeart/2008/layout/LinedList"/>
    <dgm:cxn modelId="{75332561-19C9-4534-B787-4383B38991A3}" type="presParOf" srcId="{66F1804B-8191-4BC8-B0C0-AD3DD6BB2167}" destId="{F7FFE27A-8C0D-4877-9699-766F9CB54E6B}" srcOrd="5" destOrd="0" presId="urn:microsoft.com/office/officeart/2008/layout/LinedList"/>
    <dgm:cxn modelId="{3716753B-5955-4E8C-9CA4-B4564842C173}" type="presParOf" srcId="{F7FFE27A-8C0D-4877-9699-766F9CB54E6B}" destId="{9145E070-1A92-43F1-85F6-63BE2D1DE601}" srcOrd="0" destOrd="0" presId="urn:microsoft.com/office/officeart/2008/layout/LinedList"/>
    <dgm:cxn modelId="{C6F8313D-89C7-44BC-B439-C6A0B20A4936}" type="presParOf" srcId="{F7FFE27A-8C0D-4877-9699-766F9CB54E6B}" destId="{53C04030-BBB4-4BE2-ABF4-2C39335E2B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D7B09-BCFF-4C6E-BF87-0375A3D3731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79A8D-A37F-4B70-BD32-271F30781A6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LOAD RAW DATA</a:t>
          </a:r>
        </a:p>
      </dsp:txBody>
      <dsp:txXfrm>
        <a:off x="0" y="2492"/>
        <a:ext cx="6492875" cy="1700138"/>
      </dsp:txXfrm>
    </dsp:sp>
    <dsp:sp modelId="{D5A7E0A8-235A-477A-9943-FB60EF512D6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80F50-0CCD-41C6-A374-4ACE1DC8A7B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CURATION OF RAW DATA</a:t>
          </a:r>
        </a:p>
      </dsp:txBody>
      <dsp:txXfrm>
        <a:off x="0" y="1702630"/>
        <a:ext cx="6492875" cy="1700138"/>
      </dsp:txXfrm>
    </dsp:sp>
    <dsp:sp modelId="{0F602507-04E0-4B92-83E6-B8624BCCE93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5E070-1A92-43F1-85F6-63BE2D1DE601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TRANSFORMATIONS OF CURATED DATA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A360-DBC7-43B4-866D-B506E7CCAD3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6E7AC-C8DB-456F-8601-7E8E2017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E7AC-C8DB-456F-8601-7E8E2017AC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256-B0A1-4BED-9F95-110C5694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6D75C-6E5B-4C5C-85A0-2CC1B2D5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A281-0E2A-4C84-92C6-E4C47E39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1040-183D-4C7B-A762-B7F9869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D89-E5AC-4914-BB99-9B68337F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1B5F-0142-4945-B656-2ABBD57B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3F523-7793-4595-BBBA-113D6BC3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3305-A751-4FDC-BF8D-833E24D4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9B78-C6FE-4C27-9318-A0BA669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F01E-5E64-4BB9-81EF-60E9B468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09982-7A1B-4A90-8586-25509EA3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C54-8804-459E-ACAA-F537A455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1C32-AB60-46A4-B900-6A0A5217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797C-274D-4759-909F-2FE501B6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534F-1042-4E0C-8250-C0AFD56C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78FB-602E-4683-A4F8-3077D53F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306A-E8D8-45C0-A230-1D6138AC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4E7D-0E49-4F91-B54C-682B8AAF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8C91-EBF5-4929-A06B-17363BF2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A218-85C7-4939-9E67-27B75BE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250-35A0-445E-B826-DFA49C36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07D2-58EF-404F-97C1-B9999838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596B-FE3E-454A-98FB-FDA3CC5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9254-92E3-4FAE-995E-189A4452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40D9-6739-4340-ABF1-F462BE45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6094-B9C1-431C-A6A0-163329F3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FFA-F04C-4ED3-A6D6-5D4558DC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31258-2824-4138-898A-4DEAF3F8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1CAE-6A58-449B-A5FF-520F26E3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BC21-C880-4DEE-8F1E-267C89DF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7B5D-2654-42FD-AE72-98EFEC5D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FAD5-2363-417C-986C-ECECCCC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C70F-AE03-4699-906B-F4810E17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74AE-81E4-4BA1-85A1-BFB1B069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2A44C-E1E8-4BF5-9738-236D67FA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7778D-E4E9-47C3-BB55-CBCBC119C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A062-D51E-4E87-A4C0-346D30F1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0E12C-90AA-4911-A64D-D2BB69B1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1A46F-F8EA-43C9-AFDB-E90F930F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649-126C-41FD-A2C5-9CE98480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821BE-8155-489A-83D9-ECFA8E14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B9BB7-81B9-4034-ABD2-238A7AF5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8CFE-8552-4816-9AD0-30A8526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41950-4971-4CAE-9F17-62616AEB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1791B-EB00-4BB9-BEBA-5EBF1928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08F82-06EA-4003-BCE8-33FA282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029-034C-4085-9135-30C851D4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D17F-1BEC-4C67-93FA-B9BA449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EBAE4-411C-44F2-8B2C-D9FC13A65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D2C2-962B-45AF-9B02-C4F3A4FE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9B64-7550-4D52-9457-3392CC52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9F81-1AC5-4A96-A80C-14C9506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93F-CBD9-41E3-8470-607091B4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6654F-C3C0-4843-A3BB-A9BCED9B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D8FA-6DAF-4B84-A4A5-D1147779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FEC5-F5F4-4192-97EF-E098CCD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D249-8ECF-41BB-AA89-DB5C659D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F1F9-573D-41C7-9A8A-0858A7DC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06725-5E1C-431F-A50A-18E5A25B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4E5E1-533D-4D68-9AF4-AE8078B4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3F81-1DB3-4F0D-BE06-B6F15C48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AF27-8F0E-4168-9A12-9D0395F0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9670-9566-46DC-8A97-6CA231D55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6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5DF61-55DF-4B2C-B536-E9F2BA641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DATA ENGINEERING         CASE STUDY </a:t>
            </a:r>
          </a:p>
        </p:txBody>
      </p:sp>
    </p:spTree>
    <p:extLst>
      <p:ext uri="{BB962C8B-B14F-4D97-AF65-F5344CB8AC3E}">
        <p14:creationId xmlns:p14="http://schemas.microsoft.com/office/powerpoint/2010/main" val="8467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719F3-E3AD-4FE2-8833-1ED11C5F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TASKS: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9BDF36A-A053-477E-B3AE-01F673F17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68880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69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AA5D-7274-4EAD-8C8F-EA3A140B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60" y="385590"/>
            <a:ext cx="10791940" cy="5791373"/>
          </a:xfrm>
        </p:spPr>
        <p:txBody>
          <a:bodyPr/>
          <a:lstStyle/>
          <a:p>
            <a:r>
              <a:rPr lang="en-US" dirty="0"/>
              <a:t>Idea/Architecture we can Use-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86958-424C-4071-9FFD-9F140AC1A77E}"/>
              </a:ext>
            </a:extLst>
          </p:cNvPr>
          <p:cNvSpPr/>
          <p:nvPr/>
        </p:nvSpPr>
        <p:spPr>
          <a:xfrm>
            <a:off x="838200" y="1873871"/>
            <a:ext cx="1839816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64513-B3E9-42AE-9534-C40A18FE28CF}"/>
              </a:ext>
            </a:extLst>
          </p:cNvPr>
          <p:cNvSpPr/>
          <p:nvPr/>
        </p:nvSpPr>
        <p:spPr>
          <a:xfrm>
            <a:off x="4649119" y="1873871"/>
            <a:ext cx="2236424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BD53E-1AFB-4C7C-A2CD-E47C021236CA}"/>
              </a:ext>
            </a:extLst>
          </p:cNvPr>
          <p:cNvSpPr/>
          <p:nvPr/>
        </p:nvSpPr>
        <p:spPr>
          <a:xfrm>
            <a:off x="8661098" y="1873871"/>
            <a:ext cx="2124415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7028B-2AD5-4FF8-A077-F4DC7925DF91}"/>
              </a:ext>
            </a:extLst>
          </p:cNvPr>
          <p:cNvSpPr txBox="1"/>
          <p:nvPr/>
        </p:nvSpPr>
        <p:spPr>
          <a:xfrm>
            <a:off x="647242" y="3400524"/>
            <a:ext cx="320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data from AWS bucket using PySpark into Databricks 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15F37-184A-4936-8B2B-F4C3BAAB7301}"/>
              </a:ext>
            </a:extLst>
          </p:cNvPr>
          <p:cNvSpPr txBox="1"/>
          <p:nvPr/>
        </p:nvSpPr>
        <p:spPr>
          <a:xfrm>
            <a:off x="4603215" y="3506148"/>
            <a:ext cx="298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raw data using PySpark load into curated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CD674-B2D7-4FB2-88D1-A68261C719B8}"/>
              </a:ext>
            </a:extLst>
          </p:cNvPr>
          <p:cNvSpPr txBox="1"/>
          <p:nvPr/>
        </p:nvSpPr>
        <p:spPr>
          <a:xfrm>
            <a:off x="8344357" y="3367648"/>
            <a:ext cx="300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Transformation logics to bring aggregated and meaningful data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C2C0B9F-B17F-4B3F-A103-D16701CF1691}"/>
              </a:ext>
            </a:extLst>
          </p:cNvPr>
          <p:cNvSpPr/>
          <p:nvPr/>
        </p:nvSpPr>
        <p:spPr>
          <a:xfrm>
            <a:off x="2678016" y="2504587"/>
            <a:ext cx="1971103" cy="209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2C5FDB7-5051-41C3-9893-4876FEA089F7}"/>
              </a:ext>
            </a:extLst>
          </p:cNvPr>
          <p:cNvSpPr/>
          <p:nvPr/>
        </p:nvSpPr>
        <p:spPr>
          <a:xfrm>
            <a:off x="6885543" y="2479799"/>
            <a:ext cx="1775556" cy="209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6DECC6-2B12-4A26-AADD-6CAA858600F9}"/>
              </a:ext>
            </a:extLst>
          </p:cNvPr>
          <p:cNvSpPr/>
          <p:nvPr/>
        </p:nvSpPr>
        <p:spPr>
          <a:xfrm>
            <a:off x="8661098" y="4678668"/>
            <a:ext cx="2124415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  <a:endParaRPr lang="en-US" dirty="0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6A24A4D5-B380-4E84-93F0-20D1394D2CFC}"/>
              </a:ext>
            </a:extLst>
          </p:cNvPr>
          <p:cNvSpPr/>
          <p:nvPr/>
        </p:nvSpPr>
        <p:spPr>
          <a:xfrm>
            <a:off x="10785513" y="2809301"/>
            <a:ext cx="1161368" cy="265506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17DDC-23DD-4C74-A4C6-399EA87F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Snippet: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102A5-D154-408D-B389-04C109747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75" y="2427541"/>
            <a:ext cx="100569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1275</TotalTime>
  <Words>59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ENGINEERING         CASE STUDY </vt:lpstr>
      <vt:lpstr>TASKS:</vt:lpstr>
      <vt:lpstr>PowerPoint Presentation</vt:lpstr>
      <vt:lpstr>Code Snippet: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        CASE STUDY </dc:title>
  <dc:creator>Gupta, Himanshu</dc:creator>
  <cp:lastModifiedBy>Gupta, Himanshu</cp:lastModifiedBy>
  <cp:revision>13</cp:revision>
  <dcterms:created xsi:type="dcterms:W3CDTF">2022-02-27T11:45:09Z</dcterms:created>
  <dcterms:modified xsi:type="dcterms:W3CDTF">2022-02-28T09:00:17Z</dcterms:modified>
</cp:coreProperties>
</file>