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2" autoAdjust="0"/>
    <p:restoredTop sz="94660"/>
  </p:normalViewPr>
  <p:slideViewPr>
    <p:cSldViewPr snapToGrid="0">
      <p:cViewPr varScale="1">
        <p:scale>
          <a:sx n="99" d="100"/>
          <a:sy n="99" d="100"/>
        </p:scale>
        <p:origin x="82" y="3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4A5BF-7749-F4F0-6A31-9F8F27432D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158FE74-63F7-8EC6-FFE1-7CB2A2D10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DA8D12-EE8B-4CE8-1EA0-41920E925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6FDE4D-F8AB-140A-9799-4A9199306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787A49-2475-8C40-8B79-7B4D8253C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512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5D5075-6798-9F19-61AA-587CCFFE7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33FC39-FE7B-5C93-4699-80DEDDCB7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DF898B-60ED-9B57-4E2A-4ABE3435B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828F45-2053-D0BB-5C7E-C5A4EA7F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F7B7F3-F827-33B8-1FEB-10984A0E7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831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6CECC3F-E49C-C268-23DC-8A30932683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1C26FA7-8E1B-D723-9C55-2A3C9668F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1CF33B-B1F8-63A8-D8DC-C301A981E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AFBB6-8C96-9664-5560-95FB4CDFA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7447C1-176D-D938-399B-71A0122EA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802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37D3FC-AC44-D7C2-B6A8-14F5F4A47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E51C2B-7FEC-D6E1-571C-51807D0FA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36E60B-C077-13FC-A0E0-CABD4297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DE5E63-9B23-F01E-4785-B53463BAF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07E494-FE15-A0F3-7C63-444A06670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371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BDE3AE-3B0B-5BA4-388A-19F4E5FCE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23E76D4-5624-E43F-B8F6-DF5E7EF1E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9D8CF-5D83-306A-A78C-A2F500F7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590EF2-73F7-489B-1CB0-EC81E1A3B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C01423-AA45-4AAD-CCA8-D8D20B8C7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74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DE2B0F-1E76-D89A-9BBC-6E0919FE9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DB8F10-9C01-54B7-F4B6-E1454F743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91BCA2-B738-E413-5448-A874D2EAB6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E8C487-7B65-2153-D541-48E638044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676B8DD-3360-DA79-570E-210D1E9B8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6D685D-FBE3-0C3D-DD41-CAD22E3A1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144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E6421C-71F0-C641-CE78-FA8F58A51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7D073F-E92A-4565-E8E0-976264624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D68D5C-786C-FBDC-3633-72DFDFFF23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678D754-9D1B-F4BF-14F3-AA8EDD1E7E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0A4697-D6DA-2398-8FFE-B0C2DD14DB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1572D7-BDAA-BA93-46BC-48AAF4C9F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F087620-B3DD-A7D9-3B4E-39D2CBE76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399185-639D-C2D3-A90D-D4956CC40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70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2BBDA1-45DB-E963-373D-B6694B39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55F371-5472-52E8-BA12-C085BEB9A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153AC80-AC62-7A01-4629-E2994E604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65678A-EA4D-33B6-7F0B-DD0E6563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65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FD3E9B0-B572-8C7E-D658-71EAA2FA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8574DD-EAC0-C9CE-9905-8DB04FA02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950535-88A9-5FEE-0644-E2D26EC0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36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4467ED-A6BD-D3C6-4F73-7629769E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3E0EED-75B6-3B91-9521-1BC44D500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35119B-7AD9-64A8-C6AF-2F30820A57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DB8E7B-5D34-5B00-2AC8-C795FF45C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F34DF1-454C-85F8-5832-6F628B70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6529AC-C4E6-190A-BAF6-39056FF0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833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70D61D-ECEB-D333-A72D-FF12B0D82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F6F06F-A660-8DFF-C713-D6D1237E76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EBE814-1544-C88F-29BD-E83365EDF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00935B-D7FC-3D97-4DF8-16C42B832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CC1CE7-9E71-9903-4B9F-E84A03CB7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1E00B3A-5F23-F483-2398-191B4E9BB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912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A034A-69B4-3C48-559C-190C1576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7DE621-FFF7-0DB6-7F5C-9E7AF9FB7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13F7A5-F0FC-F6FB-E008-EFEA8E068E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0671C-86F3-4AC4-9E5D-584070DFEAD3}" type="datetimeFigureOut">
              <a:rPr lang="ko-KR" altLang="en-US" smtClean="0"/>
              <a:t>2025-09-16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09CAE60-7FEB-EDB6-083C-3441C37616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E367EF-1BEE-CEC3-3EA4-8B5ADFF662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A5250C-653C-4969-85B3-9B9B3AB2D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417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FB5E1B58-821F-C3F1-4D43-5F6B972A38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656" y="256653"/>
            <a:ext cx="3753213" cy="3064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20AA86-D72D-591E-D2A4-49BF14801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5152" y="256654"/>
            <a:ext cx="3753212" cy="30711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939EFFA-2023-536A-14B5-7888A024E1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657" y="3603071"/>
            <a:ext cx="3753211" cy="3064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B0B598B-BB9C-B68D-AC03-623B87B8CA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5152" y="3603070"/>
            <a:ext cx="3753212" cy="3071165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4985CCF5-E9AA-585A-C18A-CA02DC041573}"/>
              </a:ext>
            </a:extLst>
          </p:cNvPr>
          <p:cNvCxnSpPr>
            <a:cxnSpLocks/>
          </p:cNvCxnSpPr>
          <p:nvPr/>
        </p:nvCxnSpPr>
        <p:spPr>
          <a:xfrm>
            <a:off x="7951875" y="1792237"/>
            <a:ext cx="12700" cy="3346416"/>
          </a:xfrm>
          <a:prstGeom prst="bentConnector3">
            <a:avLst>
              <a:gd name="adj1" fmla="val 379790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2383868-CEED-0624-432A-287AA0EA5381}"/>
              </a:ext>
            </a:extLst>
          </p:cNvPr>
          <p:cNvSpPr txBox="1"/>
          <p:nvPr/>
        </p:nvSpPr>
        <p:spPr>
          <a:xfrm>
            <a:off x="8780155" y="3301783"/>
            <a:ext cx="298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Contrast Up 5 </a:t>
            </a:r>
            <a:r>
              <a:rPr lang="ko-KR" altLang="en-US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 결과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F13E895-6CA7-C58F-8143-13625B8933B8}"/>
              </a:ext>
            </a:extLst>
          </p:cNvPr>
          <p:cNvCxnSpPr>
            <a:cxnSpLocks/>
          </p:cNvCxnSpPr>
          <p:nvPr/>
        </p:nvCxnSpPr>
        <p:spPr>
          <a:xfrm flipH="1">
            <a:off x="8430672" y="3486449"/>
            <a:ext cx="3494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37D4A3C-378C-3F9A-E503-840DBCF0EAA8}"/>
              </a:ext>
            </a:extLst>
          </p:cNvPr>
          <p:cNvSpPr txBox="1"/>
          <p:nvPr/>
        </p:nvSpPr>
        <p:spPr>
          <a:xfrm>
            <a:off x="8025163" y="256653"/>
            <a:ext cx="4047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Contrast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 결과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9098187-0154-80BD-BE17-C2336C7E9D3D}"/>
              </a:ext>
            </a:extLst>
          </p:cNvPr>
          <p:cNvCxnSpPr>
            <a:cxnSpLocks/>
          </p:cNvCxnSpPr>
          <p:nvPr/>
        </p:nvCxnSpPr>
        <p:spPr>
          <a:xfrm>
            <a:off x="4011869" y="3299548"/>
            <a:ext cx="4162647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F947DE2-C001-9126-9ECA-77E4257DF661}"/>
              </a:ext>
            </a:extLst>
          </p:cNvPr>
          <p:cNvCxnSpPr>
            <a:cxnSpLocks/>
          </p:cNvCxnSpPr>
          <p:nvPr/>
        </p:nvCxnSpPr>
        <p:spPr>
          <a:xfrm flipV="1">
            <a:off x="4184577" y="49572"/>
            <a:ext cx="0" cy="343687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95656ED-B853-534D-DD9E-6B1F50444920}"/>
              </a:ext>
            </a:extLst>
          </p:cNvPr>
          <p:cNvSpPr txBox="1"/>
          <p:nvPr/>
        </p:nvSpPr>
        <p:spPr>
          <a:xfrm>
            <a:off x="3770639" y="3273377"/>
            <a:ext cx="4395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endParaRPr lang="ko-KR" altLang="en-US" sz="32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BF8E6B-D018-A40D-567E-FE22F27F8992}"/>
              </a:ext>
            </a:extLst>
          </p:cNvPr>
          <p:cNvSpPr txBox="1"/>
          <p:nvPr/>
        </p:nvSpPr>
        <p:spPr>
          <a:xfrm>
            <a:off x="7464569" y="2672787"/>
            <a:ext cx="848309" cy="523220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255 </a:t>
            </a:r>
          </a:p>
          <a:p>
            <a:pPr algn="ctr"/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화소 값</a:t>
            </a:r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14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FC1491-B95D-C29D-9179-F37AB3F7AEEE}"/>
              </a:ext>
            </a:extLst>
          </p:cNvPr>
          <p:cNvSpPr txBox="1"/>
          <p:nvPr/>
        </p:nvSpPr>
        <p:spPr>
          <a:xfrm>
            <a:off x="4579091" y="98024"/>
            <a:ext cx="2076209" cy="738664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</a:p>
          <a:p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lang="ko-KR" altLang="en-US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화소 값의 개수를 </a:t>
            </a:r>
            <a:endParaRPr lang="en-US" altLang="ko-KR" sz="14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0</a:t>
            </a:r>
            <a:r>
              <a:rPr lang="ko-KR" altLang="en-US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부터 </a:t>
            </a:r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까지 비율로 변환</a:t>
            </a:r>
            <a:r>
              <a:rPr lang="en-US" altLang="ko-KR" sz="140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</a:t>
            </a:r>
            <a:endParaRPr lang="ko-KR" altLang="en-US" sz="1400" dirty="0">
              <a:solidFill>
                <a:srgbClr val="FF000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162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3A3B2-E00B-0A09-65EC-30A1DCB4F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96A314-9F49-7E30-CCCB-3134A6E3CF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656" y="256653"/>
            <a:ext cx="3753213" cy="30642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7D46D49-2B21-426D-59DA-8E6EF72FE6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5152" y="256654"/>
            <a:ext cx="3753212" cy="307116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BAD0332-EB91-68A6-B48A-E1959488F6A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8657" y="3603071"/>
            <a:ext cx="3753211" cy="3064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BF55C8D-A480-4A84-B7B4-F9D19A3E50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65152" y="3603070"/>
            <a:ext cx="3753212" cy="3071165"/>
          </a:xfrm>
          <a:prstGeom prst="rect">
            <a:avLst/>
          </a:prstGeom>
        </p:spPr>
      </p:pic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33E8255E-8711-749A-5D39-66A7042BE04E}"/>
              </a:ext>
            </a:extLst>
          </p:cNvPr>
          <p:cNvCxnSpPr>
            <a:cxnSpLocks/>
          </p:cNvCxnSpPr>
          <p:nvPr/>
        </p:nvCxnSpPr>
        <p:spPr>
          <a:xfrm>
            <a:off x="7951875" y="1792237"/>
            <a:ext cx="12700" cy="3346416"/>
          </a:xfrm>
          <a:prstGeom prst="bentConnector3">
            <a:avLst>
              <a:gd name="adj1" fmla="val 379790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803E4E5-CDF7-9D5A-45CD-FE81D4C2D030}"/>
              </a:ext>
            </a:extLst>
          </p:cNvPr>
          <p:cNvSpPr txBox="1"/>
          <p:nvPr/>
        </p:nvSpPr>
        <p:spPr>
          <a:xfrm>
            <a:off x="8780155" y="3301783"/>
            <a:ext cx="2984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Contrast Down 5 </a:t>
            </a:r>
            <a:r>
              <a:rPr lang="ko-KR" altLang="en-US" b="1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 결과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A477D300-2CB6-8DB5-F5D4-DDEC55C7D998}"/>
              </a:ext>
            </a:extLst>
          </p:cNvPr>
          <p:cNvCxnSpPr>
            <a:cxnSpLocks/>
          </p:cNvCxnSpPr>
          <p:nvPr/>
        </p:nvCxnSpPr>
        <p:spPr>
          <a:xfrm flipH="1">
            <a:off x="8430672" y="3486449"/>
            <a:ext cx="349483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55A3E50-7FF6-7745-B10E-CC449053F022}"/>
              </a:ext>
            </a:extLst>
          </p:cNvPr>
          <p:cNvSpPr txBox="1"/>
          <p:nvPr/>
        </p:nvSpPr>
        <p:spPr>
          <a:xfrm>
            <a:off x="8025163" y="256653"/>
            <a:ext cx="40473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Contrast </a:t>
            </a:r>
            <a:r>
              <a:rPr lang="ko-KR" altLang="en-US" sz="3600" dirty="0">
                <a:solidFill>
                  <a:schemeClr val="bg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적용 결과</a:t>
            </a:r>
          </a:p>
        </p:txBody>
      </p:sp>
    </p:spTree>
    <p:extLst>
      <p:ext uri="{BB962C8B-B14F-4D97-AF65-F5344CB8AC3E}">
        <p14:creationId xmlns:p14="http://schemas.microsoft.com/office/powerpoint/2010/main" val="245320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34</Words>
  <Application>Microsoft Office PowerPoint</Application>
  <PresentationFormat>와이드스크린</PresentationFormat>
  <Paragraphs>10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나눔스퀘어 ExtraBold</vt:lpstr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Hyunhwa Oh</dc:creator>
  <cp:lastModifiedBy>Hyunhwa Oh</cp:lastModifiedBy>
  <cp:revision>23</cp:revision>
  <dcterms:created xsi:type="dcterms:W3CDTF">2025-09-16T02:20:22Z</dcterms:created>
  <dcterms:modified xsi:type="dcterms:W3CDTF">2025-09-16T04:07:21Z</dcterms:modified>
</cp:coreProperties>
</file>