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5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6149-0FF7-4210-B559-B98C08FA415D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2F56-DB32-43F6-B805-6AAC0BFE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9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251-7B6E-4408-B172-6012AC28BC9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187-FD5D-400A-A07F-E0BFC868A905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BA54-3EC4-439F-8C54-B43BD25CAE6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4BB4395-F4B3-4847-AEC9-8E964CBFDF4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E7FC5B96-6394-7C60-CB4D-D5B1D09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66E7D69-FF34-C744-06B6-15759B98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F4B-95AF-4E84-9A8C-0E25F1BA042E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DA48-AFB6-415A-A1B3-0FD36742DF32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315-B48D-4F1A-8C8D-17F62057595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AF88-B957-42DE-80BB-BC1FEA29E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F76-387E-4F1C-86B1-BDE43119A4A7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693-1488-43B9-9D49-219778661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049-EF11-49DD-A72F-236F452A6678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FD4553D-7C4A-4BAE-AD60-A9A2286F9B6A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8ED15-704D-F7CF-FCF3-DF90B34AC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ko-KR" dirty="0"/>
              <a:t>wpfEx01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92F69-98AF-397A-D6A9-62AC4B0C3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오현화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영상 처리 스터디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2025.09.08</a:t>
            </a:r>
          </a:p>
          <a:p>
            <a:pPr algn="l"/>
            <a:r>
              <a:rPr lang="ko-KR" altLang="en-US" dirty="0"/>
              <a:t>종료</a:t>
            </a:r>
            <a:r>
              <a:rPr lang="en-US" altLang="ko-KR" dirty="0"/>
              <a:t>: 2025.09.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6D18-072E-5A76-097A-1AA4E22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00C320E-5EF0-CA20-79B1-46EFD69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97785-B4B7-7040-8E93-BE9E1217E81B}"/>
              </a:ext>
            </a:extLst>
          </p:cNvPr>
          <p:cNvSpPr txBox="1"/>
          <p:nvPr/>
        </p:nvSpPr>
        <p:spPr>
          <a:xfrm>
            <a:off x="1005759" y="3096362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MainWindow</a:t>
            </a:r>
            <a:endParaRPr lang="ko-KR" altLang="en-US" sz="11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217F4-E3C5-24C7-23C7-726BB36B1266}"/>
              </a:ext>
            </a:extLst>
          </p:cNvPr>
          <p:cNvSpPr txBox="1"/>
          <p:nvPr/>
        </p:nvSpPr>
        <p:spPr>
          <a:xfrm>
            <a:off x="2412466" y="3096362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btnLoad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B921FC-907C-FE94-2E56-28CFBC89051D}"/>
              </a:ext>
            </a:extLst>
          </p:cNvPr>
          <p:cNvSpPr txBox="1"/>
          <p:nvPr/>
        </p:nvSpPr>
        <p:spPr>
          <a:xfrm>
            <a:off x="4468270" y="2448014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btnContrast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89DDA-BA7C-4960-3A16-09B2EF9BBEDC}"/>
              </a:ext>
            </a:extLst>
          </p:cNvPr>
          <p:cNvSpPr txBox="1"/>
          <p:nvPr/>
        </p:nvSpPr>
        <p:spPr>
          <a:xfrm>
            <a:off x="4468270" y="3751751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btnBrightness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6EE3401-2006-8072-370C-FBC0089CD52B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2085759" y="3276362"/>
            <a:ext cx="3267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59FED50-A3DC-98E5-7271-E388E0767DD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492466" y="2628014"/>
            <a:ext cx="975804" cy="648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0E834A1-D233-BA01-912B-E2C9E6E06FC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3492466" y="3276362"/>
            <a:ext cx="975804" cy="6553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C188EB-E7F0-5C0D-9687-75E6CF136C93}"/>
              </a:ext>
            </a:extLst>
          </p:cNvPr>
          <p:cNvSpPr txBox="1"/>
          <p:nvPr/>
        </p:nvSpPr>
        <p:spPr>
          <a:xfrm>
            <a:off x="5984074" y="2440196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imgBoxResult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162F8C-9C6E-EF6A-BECA-0A222CEEDEF9}"/>
              </a:ext>
            </a:extLst>
          </p:cNvPr>
          <p:cNvSpPr txBox="1"/>
          <p:nvPr/>
        </p:nvSpPr>
        <p:spPr>
          <a:xfrm>
            <a:off x="5984074" y="2868138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imgBoxResult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89FB49-F5CD-88E9-513E-965E2E3F8BDF}"/>
              </a:ext>
            </a:extLst>
          </p:cNvPr>
          <p:cNvSpPr txBox="1"/>
          <p:nvPr/>
        </p:nvSpPr>
        <p:spPr>
          <a:xfrm>
            <a:off x="2412466" y="3724002"/>
            <a:ext cx="1080000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imgBoxOriginal</a:t>
            </a:r>
            <a:endParaRPr lang="ko-KR" altLang="en-US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77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나눔스퀘어 ExtraBold</vt:lpstr>
      <vt:lpstr>맑은 고딕</vt:lpstr>
      <vt:lpstr>Arial</vt:lpstr>
      <vt:lpstr>Office 테마</vt:lpstr>
      <vt:lpstr>wpfEx01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136</cp:revision>
  <dcterms:created xsi:type="dcterms:W3CDTF">2025-09-16T02:20:22Z</dcterms:created>
  <dcterms:modified xsi:type="dcterms:W3CDTF">2025-09-17T03:31:10Z</dcterms:modified>
</cp:coreProperties>
</file>