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3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4A5BF-7749-F4F0-6A31-9F8F27432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58FE74-63F7-8EC6-FFE1-7CB2A2D1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A8D12-EE8B-4CE8-1EA0-41920E92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FDE4D-F8AB-140A-9799-4A919930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87A49-2475-8C40-8B79-7B4D8253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1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D5075-6798-9F19-61AA-587CCFFE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33FC39-FE7B-5C93-4699-80DEDDCB7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F898B-60ED-9B57-4E2A-4ABE3435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28F45-2053-D0BB-5C7E-C5A4EA7F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7B7F3-F827-33B8-1FEB-10984A0E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ECC3F-E49C-C268-23DC-8A3093268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C26FA7-8E1B-D723-9C55-2A3C9668F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CF33B-B1F8-63A8-D8DC-C301A981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AFBB6-8C96-9664-5560-95FB4CDF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447C1-176D-D938-399B-71A0122E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D3FC-AC44-D7C2-B6A8-14F5F4A4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51C2B-7FEC-D6E1-571C-51807D0FA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6E60B-C077-13FC-A0E0-CABD4297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E5E63-9B23-F01E-4785-B53463BA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7E494-FE15-A0F3-7C63-444A0667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DE3AE-3B0B-5BA4-388A-19F4E5FC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76D4-5624-E43F-B8F6-DF5E7EF1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9D8CF-5D83-306A-A78C-A2F500F7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90EF2-73F7-489B-1CB0-EC81E1A3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01423-AA45-4AAD-CCA8-D8D20B8C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E2B0F-1E76-D89A-9BBC-6E0919FE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B8F10-9C01-54B7-F4B6-E1454F743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91BCA2-B738-E413-5448-A874D2EAB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8C487-7B65-2153-D541-48E63804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6B8DD-3360-DA79-570E-210D1E9B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D685D-FBE3-0C3D-DD41-CAD22E3A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4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421C-71F0-C641-CE78-FA8F58A5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D073F-E92A-4565-E8E0-97626462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D68D5C-786C-FBDC-3633-72DFDFFF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8D754-9D1B-F4BF-14F3-AA8EDD1E7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0A4697-D6DA-2398-8FFE-B0C2DD14D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1572D7-BDAA-BA93-46BC-48AAF4C9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87620-B3DD-A7D9-3B4E-39D2CBE7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399185-639D-C2D3-A90D-D4956CC4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BDA1-45DB-E963-373D-B6694B39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55F371-5472-52E8-BA12-C085BEB9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53AC80-AC62-7A01-4629-E2994E60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65678A-EA4D-33B6-7F0B-DD0E6563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6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3E9B0-B572-8C7E-D658-71EAA2FA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574DD-EAC0-C9CE-9905-8DB04FA0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950535-88A9-5FEE-0644-E2D26EC0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467ED-A6BD-D3C6-4F73-7629769E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E0EED-75B6-3B91-9521-1BC44D50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5119B-7AD9-64A8-C6AF-2F30820A5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B8E7B-5D34-5B00-2AC8-C795FF45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34DF1-454C-85F8-5832-6F628B70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529AC-C4E6-190A-BAF6-39056FF0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3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D61D-ECEB-D333-A72D-FF12B0D8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F6F06F-A660-8DFF-C713-D6D1237E7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EBE814-1544-C88F-29BD-E83365ED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00935B-D7FC-3D97-4DF8-16C42B83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C1CE7-9E71-9903-4B9F-E84A03CB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00B3A-5F23-F483-2398-191B4E9B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1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A034A-69B4-3C48-559C-190C1576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DE621-FFF7-0DB6-7F5C-9E7AF9FB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3F7A5-F0FC-F6FB-E008-EFEA8E068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CAE60-7FEB-EDB6-083C-3441C3761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367EF-1BEE-CEC3-3EA4-8B5ADFF6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19DBE-7E7B-3B58-30D8-AEF519CE5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Contrast Up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659243-A387-034C-0704-201768BDD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1643704"/>
            <a:ext cx="2880000" cy="23512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7E28C45-1AF7-2D1B-D821-91A3B1DA7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7796" y="1644195"/>
            <a:ext cx="2872868" cy="2350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D92494-433A-0EC7-4B50-4551B5F5A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4243279"/>
            <a:ext cx="2880000" cy="2351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1214A0-8DAC-E024-A953-72046ED2DF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7796" y="4243279"/>
            <a:ext cx="2880000" cy="2356636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B779C33-D5DC-27EE-6A59-EF1D5A5485EB}"/>
              </a:ext>
            </a:extLst>
          </p:cNvPr>
          <p:cNvCxnSpPr>
            <a:cxnSpLocks/>
          </p:cNvCxnSpPr>
          <p:nvPr/>
        </p:nvCxnSpPr>
        <p:spPr>
          <a:xfrm>
            <a:off x="3718202" y="3974574"/>
            <a:ext cx="332411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C601E7B-BAE6-432F-0F50-5C4B015A977D}"/>
              </a:ext>
            </a:extLst>
          </p:cNvPr>
          <p:cNvCxnSpPr>
            <a:cxnSpLocks/>
          </p:cNvCxnSpPr>
          <p:nvPr/>
        </p:nvCxnSpPr>
        <p:spPr>
          <a:xfrm flipV="1">
            <a:off x="3905555" y="1383569"/>
            <a:ext cx="0" cy="28132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94B1A2-8AD6-9304-C017-9BCF6C0284B6}"/>
              </a:ext>
            </a:extLst>
          </p:cNvPr>
          <p:cNvSpPr txBox="1"/>
          <p:nvPr/>
        </p:nvSpPr>
        <p:spPr>
          <a:xfrm>
            <a:off x="3606144" y="39740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903C5B-8C1A-955D-6DB6-54A962EFD9B6}"/>
              </a:ext>
            </a:extLst>
          </p:cNvPr>
          <p:cNvSpPr txBox="1"/>
          <p:nvPr/>
        </p:nvSpPr>
        <p:spPr>
          <a:xfrm>
            <a:off x="6336509" y="3290637"/>
            <a:ext cx="848309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255 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화소 값</a:t>
            </a:r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65D628-A255-5F23-A8E1-F588074E9CE0}"/>
              </a:ext>
            </a:extLst>
          </p:cNvPr>
          <p:cNvSpPr txBox="1"/>
          <p:nvPr/>
        </p:nvSpPr>
        <p:spPr>
          <a:xfrm>
            <a:off x="4017613" y="1699877"/>
            <a:ext cx="2076209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화소 값의 개수를 </a:t>
            </a:r>
            <a:endParaRPr lang="en-US" altLang="ko-KR" sz="14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까지 비율로 변환</a:t>
            </a:r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B815D55-E335-4791-BFFF-8587100ABB7A}"/>
              </a:ext>
            </a:extLst>
          </p:cNvPr>
          <p:cNvCxnSpPr>
            <a:cxnSpLocks/>
          </p:cNvCxnSpPr>
          <p:nvPr/>
        </p:nvCxnSpPr>
        <p:spPr>
          <a:xfrm>
            <a:off x="6785555" y="2438541"/>
            <a:ext cx="12700" cy="3346416"/>
          </a:xfrm>
          <a:prstGeom prst="bentConnector3">
            <a:avLst>
              <a:gd name="adj1" fmla="val 61727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3F7F29-516B-580F-0E1F-FB7D927B6DC2}"/>
              </a:ext>
            </a:extLst>
          </p:cNvPr>
          <p:cNvSpPr txBox="1"/>
          <p:nvPr/>
        </p:nvSpPr>
        <p:spPr>
          <a:xfrm>
            <a:off x="7925018" y="2542559"/>
            <a:ext cx="1877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Contrast Up 5</a:t>
            </a:r>
            <a:endParaRPr lang="ko-KR" altLang="en-US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21A8F65-1ABA-491F-EA65-A6EC670973A8}"/>
              </a:ext>
            </a:extLst>
          </p:cNvPr>
          <p:cNvCxnSpPr>
            <a:cxnSpLocks/>
          </p:cNvCxnSpPr>
          <p:nvPr/>
        </p:nvCxnSpPr>
        <p:spPr>
          <a:xfrm flipH="1">
            <a:off x="7575535" y="2727225"/>
            <a:ext cx="3494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6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32507-DF90-5255-61D8-56C34549F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3B550-3766-C29B-B74D-76599CADA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Contrast Down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1CCC97-5EA7-40FA-91AC-78E361F76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446" y="1643704"/>
            <a:ext cx="2879512" cy="23512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044FE7-4464-683C-688C-3F320EC4B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7796" y="1644331"/>
            <a:ext cx="2872868" cy="23505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028B3CA-3337-98FF-9F37-5699E64329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445" y="4243279"/>
            <a:ext cx="2879514" cy="2351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56FFEB-5190-A9F2-5C43-B55F187427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7796" y="4243415"/>
            <a:ext cx="2880000" cy="2356363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40BA4088-C6E0-4A98-F4AC-660D1D5A8BA4}"/>
              </a:ext>
            </a:extLst>
          </p:cNvPr>
          <p:cNvCxnSpPr>
            <a:cxnSpLocks/>
          </p:cNvCxnSpPr>
          <p:nvPr/>
        </p:nvCxnSpPr>
        <p:spPr>
          <a:xfrm>
            <a:off x="6785555" y="2438541"/>
            <a:ext cx="12700" cy="3346416"/>
          </a:xfrm>
          <a:prstGeom prst="bentConnector3">
            <a:avLst>
              <a:gd name="adj1" fmla="val 61727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155509F-E4C3-B611-C7F9-6B6109714744}"/>
              </a:ext>
            </a:extLst>
          </p:cNvPr>
          <p:cNvSpPr txBox="1"/>
          <p:nvPr/>
        </p:nvSpPr>
        <p:spPr>
          <a:xfrm>
            <a:off x="7925018" y="2542559"/>
            <a:ext cx="204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Contrast Down 5</a:t>
            </a:r>
            <a:endParaRPr lang="ko-KR" altLang="en-US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B02C343-6F77-7F53-6D2B-9638682FFA32}"/>
              </a:ext>
            </a:extLst>
          </p:cNvPr>
          <p:cNvCxnSpPr>
            <a:cxnSpLocks/>
          </p:cNvCxnSpPr>
          <p:nvPr/>
        </p:nvCxnSpPr>
        <p:spPr>
          <a:xfrm flipH="1">
            <a:off x="7575535" y="2727225"/>
            <a:ext cx="3494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6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4F010-9296-EE49-47C7-B8337D5B0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EB0DD-7F66-7D45-BC2F-87B8AE40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Brightness Up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5066E-0E60-65C6-9A0A-A6D4B5ED3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1643704"/>
            <a:ext cx="2880000" cy="23512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DEB502D-2384-E83E-C1EE-E0A4BF775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7796" y="1644195"/>
            <a:ext cx="2872868" cy="2350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2C3227-2787-040B-EEB0-AC04E53B8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11" y="4243279"/>
            <a:ext cx="2876382" cy="23512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88CCEB-AECD-A2E9-01ED-DC475F5CE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7796" y="4243279"/>
            <a:ext cx="2880000" cy="2356635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D728C37-93B1-A27E-ED28-4F70084FA2BE}"/>
              </a:ext>
            </a:extLst>
          </p:cNvPr>
          <p:cNvCxnSpPr>
            <a:cxnSpLocks/>
          </p:cNvCxnSpPr>
          <p:nvPr/>
        </p:nvCxnSpPr>
        <p:spPr>
          <a:xfrm>
            <a:off x="6785555" y="2438541"/>
            <a:ext cx="12700" cy="3346416"/>
          </a:xfrm>
          <a:prstGeom prst="bentConnector3">
            <a:avLst>
              <a:gd name="adj1" fmla="val 61727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10FD46-99ED-EB27-62F3-3F982F24C12D}"/>
              </a:ext>
            </a:extLst>
          </p:cNvPr>
          <p:cNvSpPr txBox="1"/>
          <p:nvPr/>
        </p:nvSpPr>
        <p:spPr>
          <a:xfrm>
            <a:off x="7925017" y="2542559"/>
            <a:ext cx="2377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Brightness Up 100</a:t>
            </a:r>
            <a:endParaRPr lang="ko-KR" altLang="en-US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2F3ACE2-0CC4-1F59-28FD-1B456572DE6F}"/>
              </a:ext>
            </a:extLst>
          </p:cNvPr>
          <p:cNvCxnSpPr>
            <a:cxnSpLocks/>
          </p:cNvCxnSpPr>
          <p:nvPr/>
        </p:nvCxnSpPr>
        <p:spPr>
          <a:xfrm flipH="1">
            <a:off x="7575535" y="2727225"/>
            <a:ext cx="3494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68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F9B2-9431-11E7-0925-A3CC6BCBF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F8262-0E89-163F-30D1-5E406495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Brightness Down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29DA7E-8EC4-B0CA-1836-B80B31130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2" y="1643704"/>
            <a:ext cx="2880000" cy="235129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87ED03-8D8E-F771-0089-5F0EAD2CD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7796" y="1644195"/>
            <a:ext cx="2872868" cy="2350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1893E31-F0E4-537B-E95A-49B9DA5B0F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0011" y="4243279"/>
            <a:ext cx="2876382" cy="2351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4E8334-5C7C-EA6C-0BC6-33B5635BD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7796" y="4243279"/>
            <a:ext cx="2879999" cy="2356635"/>
          </a:xfrm>
          <a:prstGeom prst="rect">
            <a:avLst/>
          </a:prstGeom>
        </p:spPr>
      </p:pic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0490C9FB-D973-9CF5-90EB-7A9129F0D193}"/>
              </a:ext>
            </a:extLst>
          </p:cNvPr>
          <p:cNvCxnSpPr>
            <a:cxnSpLocks/>
          </p:cNvCxnSpPr>
          <p:nvPr/>
        </p:nvCxnSpPr>
        <p:spPr>
          <a:xfrm>
            <a:off x="6785555" y="2438541"/>
            <a:ext cx="12700" cy="3346416"/>
          </a:xfrm>
          <a:prstGeom prst="bentConnector3">
            <a:avLst>
              <a:gd name="adj1" fmla="val 61727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0D8E32-9A77-F3A4-39C8-25F1C583A04E}"/>
              </a:ext>
            </a:extLst>
          </p:cNvPr>
          <p:cNvSpPr txBox="1"/>
          <p:nvPr/>
        </p:nvSpPr>
        <p:spPr>
          <a:xfrm>
            <a:off x="7925017" y="2542559"/>
            <a:ext cx="392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Brightness Down 40</a:t>
            </a:r>
            <a:endParaRPr lang="ko-KR" altLang="en-US" b="1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F3E10B3-3684-9389-F114-7A99286F79C2}"/>
              </a:ext>
            </a:extLst>
          </p:cNvPr>
          <p:cNvCxnSpPr>
            <a:cxnSpLocks/>
          </p:cNvCxnSpPr>
          <p:nvPr/>
        </p:nvCxnSpPr>
        <p:spPr>
          <a:xfrm flipH="1">
            <a:off x="7575535" y="2727225"/>
            <a:ext cx="3494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870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</Words>
  <Application>Microsoft Office PowerPoint</Application>
  <PresentationFormat>와이드스크린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나눔스퀘어 ExtraBold</vt:lpstr>
      <vt:lpstr>맑은 고딕</vt:lpstr>
      <vt:lpstr>Arial</vt:lpstr>
      <vt:lpstr>Office 테마</vt:lpstr>
      <vt:lpstr>Contrast Up</vt:lpstr>
      <vt:lpstr>Contrast Down</vt:lpstr>
      <vt:lpstr>Brightness Up</vt:lpstr>
      <vt:lpstr>Brightness 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Hyunhwa Oh</dc:creator>
  <cp:lastModifiedBy>Hyunhwa Oh</cp:lastModifiedBy>
  <cp:revision>44</cp:revision>
  <dcterms:created xsi:type="dcterms:W3CDTF">2025-09-16T02:20:22Z</dcterms:created>
  <dcterms:modified xsi:type="dcterms:W3CDTF">2025-09-16T05:15:42Z</dcterms:modified>
</cp:coreProperties>
</file>