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63" r:id="rId2"/>
    <p:sldId id="266" r:id="rId3"/>
    <p:sldId id="26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66149-0FF7-4210-B559-B98C08FA415D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82F56-DB32-43F6-B805-6AAC0BFE44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9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B4251-7B6E-4408-B172-6012AC28BC9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65187-FD5D-400A-A07F-E0BFC868A905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0BA54-3EC4-439F-8C54-B43BD25CAE6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4BB4395-F4B3-4847-AEC9-8E964CBFDF4D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개체 틀 1">
            <a:extLst>
              <a:ext uri="{FF2B5EF4-FFF2-40B4-BE49-F238E27FC236}">
                <a16:creationId xmlns:a16="http://schemas.microsoft.com/office/drawing/2014/main" id="{E7FC5B96-6394-7C60-CB4D-D5B1D095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66E7D69-FF34-C744-06B6-15759B98A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F4B-95AF-4E84-9A8C-0E25F1BA042E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3DA48-AFB6-415A-A1B3-0FD36742DF32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DF315-B48D-4F1A-8C8D-17F620575956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CAF88-B957-42DE-80BB-BC1FEA29E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E9F76-387E-4F1C-86B1-BDE43119A4A7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3D693-1488-43B9-9D49-219778661414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5049-EF11-49DD-A72F-236F452A6678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8400"/>
            <a:ext cx="10515600" cy="500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3FD4553D-7C4A-4BAE-AD60-A9A2286F9B6A}" type="datetime1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06A5250C-653C-4969-85B3-9B9B3AB2D75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CD6D18-072E-5A76-097A-1AA4E2217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Linear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00C320E-5EF0-CA20-79B1-46EFD69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CE8FFB41-7419-018D-952B-6D8B81F9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33" y="1458316"/>
            <a:ext cx="5872996" cy="4343514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1E70FE0C-CE07-9AA9-C8DD-9BC2EC5262FB}"/>
              </a:ext>
            </a:extLst>
          </p:cNvPr>
          <p:cNvSpPr/>
          <p:nvPr/>
        </p:nvSpPr>
        <p:spPr>
          <a:xfrm>
            <a:off x="5799043" y="3967843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8358-57EF-7AAE-F0E6-CA7A5ACD2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41CDD-1014-2E77-2EEF-856DE796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Non-Linear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8637AF1-DB2C-1E75-007A-E644620D9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5A6DC293-54AF-4DE0-D0C1-087CBCD06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133" y="1460327"/>
            <a:ext cx="5872996" cy="43394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7DEC8CF-F187-E163-B4C2-FFD55A6E0065}"/>
              </a:ext>
            </a:extLst>
          </p:cNvPr>
          <p:cNvSpPr/>
          <p:nvPr/>
        </p:nvSpPr>
        <p:spPr>
          <a:xfrm>
            <a:off x="5803126" y="4184197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4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2D3F-14E1-A472-DE47-05E8F2AC2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A924F-A4AC-AA0D-33B8-79A4EAE1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/>
          <a:lstStyle/>
          <a:p>
            <a:r>
              <a:rPr lang="en-US" altLang="ko-KR" dirty="0"/>
              <a:t>Histogram Equalization LUT</a:t>
            </a:r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4D32CA-CDCD-09F9-A32A-02878CD9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353C39A6-C4E2-DB77-502E-D901EE661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133" y="1460327"/>
            <a:ext cx="5872995" cy="433949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BA55590-F996-8C65-EF17-2422434065B9}"/>
              </a:ext>
            </a:extLst>
          </p:cNvPr>
          <p:cNvSpPr/>
          <p:nvPr/>
        </p:nvSpPr>
        <p:spPr>
          <a:xfrm>
            <a:off x="5809929" y="4400551"/>
            <a:ext cx="856951" cy="1850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44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10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나눔스퀘어</vt:lpstr>
      <vt:lpstr>나눔스퀘어 ExtraBold</vt:lpstr>
      <vt:lpstr>맑은 고딕</vt:lpstr>
      <vt:lpstr>Arial</vt:lpstr>
      <vt:lpstr>Office 테마</vt:lpstr>
      <vt:lpstr>Linear LUT</vt:lpstr>
      <vt:lpstr>Non-Linear LUT</vt:lpstr>
      <vt:lpstr>Histogram Equalization LUT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157</cp:revision>
  <dcterms:created xsi:type="dcterms:W3CDTF">2025-09-16T02:20:22Z</dcterms:created>
  <dcterms:modified xsi:type="dcterms:W3CDTF">2025-09-17T08:31:27Z</dcterms:modified>
</cp:coreProperties>
</file>