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63" r:id="rId2"/>
    <p:sldId id="266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66149-0FF7-4210-B559-B98C08FA415D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82F56-DB32-43F6-B805-6AAC0BFE4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9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4A5BF-7749-F4F0-6A31-9F8F27432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58FE74-63F7-8EC6-FFE1-7CB2A2D1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A8D12-EE8B-4CE8-1EA0-41920E92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251-7B6E-4408-B172-6012AC28BC96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FDE4D-F8AB-140A-9799-4A919930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87A49-2475-8C40-8B79-7B4D8253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1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D5075-6798-9F19-61AA-587CCFFE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33FC39-FE7B-5C93-4699-80DEDDCB7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F898B-60ED-9B57-4E2A-4ABE3435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5187-FD5D-400A-A07F-E0BFC868A905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28F45-2053-D0BB-5C7E-C5A4EA7F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7B7F3-F827-33B8-1FEB-10984A0E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8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CECC3F-E49C-C268-23DC-8A3093268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C26FA7-8E1B-D723-9C55-2A3C9668F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CF33B-B1F8-63A8-D8DC-C301A981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BA54-3EC4-439F-8C54-B43BD25CAE6D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AFBB6-8C96-9664-5560-95FB4CDF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447C1-176D-D938-399B-71A0122E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0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6E60B-C077-13FC-A0E0-CABD4297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A4BB4395-F4B3-4847-AEC9-8E964CBFDF4D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E5E63-9B23-F01E-4785-B53463BA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7E494-FE15-A0F3-7C63-444A0667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06A5250C-653C-4969-85B3-9B9B3AB2D7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E7FC5B96-6394-7C60-CB4D-D5B1D095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66E7D69-FF34-C744-06B6-15759B98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893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DE3AE-3B0B-5BA4-388A-19F4E5FC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E76D4-5624-E43F-B8F6-DF5E7EF1E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9D8CF-5D83-306A-A78C-A2F500F7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6F4B-95AF-4E84-9A8C-0E25F1BA042E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90EF2-73F7-489B-1CB0-EC81E1A3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01423-AA45-4AAD-CCA8-D8D20B8C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E2B0F-1E76-D89A-9BBC-6E0919FE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B8F10-9C01-54B7-F4B6-E1454F743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91BCA2-B738-E413-5448-A874D2EAB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8C487-7B65-2153-D541-48E63804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DA48-AFB6-415A-A1B3-0FD36742DF32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76B8DD-3360-DA79-570E-210D1E9B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D685D-FBE3-0C3D-DD41-CAD22E3A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4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6421C-71F0-C641-CE78-FA8F58A5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7D073F-E92A-4565-E8E0-976264624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D68D5C-786C-FBDC-3633-72DFDFFF2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78D754-9D1B-F4BF-14F3-AA8EDD1E7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0A4697-D6DA-2398-8FFE-B0C2DD14D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1572D7-BDAA-BA93-46BC-48AAF4C9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F315-B48D-4F1A-8C8D-17F620575956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087620-B3DD-A7D9-3B4E-39D2CBE7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399185-639D-C2D3-A90D-D4956CC4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0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BBDA1-45DB-E963-373D-B6694B39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55F371-5472-52E8-BA12-C085BEB9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AF88-B957-42DE-80BB-BC1FEA29E414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53AC80-AC62-7A01-4629-E2994E60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65678A-EA4D-33B6-7F0B-DD0E6563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6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D3E9B0-B572-8C7E-D658-71EAA2FA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F76-387E-4F1C-86B1-BDE43119A4A7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8574DD-EAC0-C9CE-9905-8DB04FA0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950535-88A9-5FEE-0644-E2D26EC0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3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467ED-A6BD-D3C6-4F73-7629769E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E0EED-75B6-3B91-9521-1BC44D50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5119B-7AD9-64A8-C6AF-2F30820A5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DB8E7B-5D34-5B00-2AC8-C795FF45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D693-1488-43B9-9D49-219778661414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34DF1-454C-85F8-5832-6F628B70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529AC-C4E6-190A-BAF6-39056FF0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3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D61D-ECEB-D333-A72D-FF12B0D8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F6F06F-A660-8DFF-C713-D6D1237E7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EBE814-1544-C88F-29BD-E83365EDF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00935B-D7FC-3D97-4DF8-16C42B83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5049-EF11-49DD-A72F-236F452A6678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C1CE7-9E71-9903-4B9F-E84A03CB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00B3A-5F23-F483-2398-191B4E9B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91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A034A-69B4-3C48-559C-190C1576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7DE621-FFF7-0DB6-7F5C-9E7AF9FB7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8400"/>
            <a:ext cx="10515600" cy="5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3F7A5-F0FC-F6FB-E008-EFEA8E068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82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3FD4553D-7C4A-4BAE-AD60-A9A2286F9B6A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CAE60-7FEB-EDB6-083C-3441C3761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82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367EF-1BEE-CEC3-3EA4-8B5ADFF66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06A5250C-653C-4969-85B3-9B9B3AB2D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D6D18-072E-5A76-097A-1AA4E221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</p:spPr>
        <p:txBody>
          <a:bodyPr/>
          <a:lstStyle/>
          <a:p>
            <a:r>
              <a:rPr lang="en-US" altLang="ko-KR" dirty="0"/>
              <a:t>Linear LUT</a:t>
            </a:r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00C320E-5EF0-CA20-79B1-46EFD69A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CE8FFB41-7419-018D-952B-6D8B81F9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33" y="1458316"/>
            <a:ext cx="5872996" cy="4343514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1E70FE0C-CE07-9AA9-C8DD-9BC2EC5262FB}"/>
              </a:ext>
            </a:extLst>
          </p:cNvPr>
          <p:cNvSpPr/>
          <p:nvPr/>
        </p:nvSpPr>
        <p:spPr>
          <a:xfrm>
            <a:off x="5799043" y="3967843"/>
            <a:ext cx="856951" cy="185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7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38358-57EF-7AAE-F0E6-CA7A5ACD2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41CDD-1014-2E77-2EEF-856DE796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</p:spPr>
        <p:txBody>
          <a:bodyPr/>
          <a:lstStyle/>
          <a:p>
            <a:r>
              <a:rPr lang="en-US" altLang="ko-KR" dirty="0"/>
              <a:t>Non-Linear LUT</a:t>
            </a:r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8637AF1-DB2C-1E75-007A-E644620D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5A6DC293-54AF-4DE0-D0C1-087CBCD06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133" y="1460327"/>
            <a:ext cx="5872996" cy="433949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7DEC8CF-F187-E163-B4C2-FFD55A6E0065}"/>
              </a:ext>
            </a:extLst>
          </p:cNvPr>
          <p:cNvSpPr/>
          <p:nvPr/>
        </p:nvSpPr>
        <p:spPr>
          <a:xfrm>
            <a:off x="5803126" y="4184197"/>
            <a:ext cx="856951" cy="185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4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02D3F-14E1-A472-DE47-05E8F2AC2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A924F-A4AC-AA0D-33B8-79A4EAE1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</p:spPr>
        <p:txBody>
          <a:bodyPr/>
          <a:lstStyle/>
          <a:p>
            <a:r>
              <a:rPr lang="en-US" altLang="ko-KR" dirty="0"/>
              <a:t>Histogram Equalization LUT</a:t>
            </a:r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4D32CA-CDCD-09F9-A32A-02878CD9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353C39A6-C4E2-DB77-502E-D901EE661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133" y="1460327"/>
            <a:ext cx="5872995" cy="433949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BA55590-F996-8C65-EF17-2422434065B9}"/>
              </a:ext>
            </a:extLst>
          </p:cNvPr>
          <p:cNvSpPr/>
          <p:nvPr/>
        </p:nvSpPr>
        <p:spPr>
          <a:xfrm>
            <a:off x="5809929" y="4400551"/>
            <a:ext cx="856951" cy="185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4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10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</vt:lpstr>
      <vt:lpstr>나눔스퀘어 ExtraBold</vt:lpstr>
      <vt:lpstr>맑은 고딕</vt:lpstr>
      <vt:lpstr>Arial</vt:lpstr>
      <vt:lpstr>Office 테마</vt:lpstr>
      <vt:lpstr>Linear LUT</vt:lpstr>
      <vt:lpstr>Non-Linear LUT</vt:lpstr>
      <vt:lpstr>Histogram Equalization LUT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Hyunhwa Oh</dc:creator>
  <cp:lastModifiedBy>Hyunhwa Oh</cp:lastModifiedBy>
  <cp:revision>158</cp:revision>
  <dcterms:created xsi:type="dcterms:W3CDTF">2025-09-16T02:20:22Z</dcterms:created>
  <dcterms:modified xsi:type="dcterms:W3CDTF">2025-09-17T08:43:19Z</dcterms:modified>
</cp:coreProperties>
</file>