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65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66149-0FF7-4210-B559-B98C08FA415D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82F56-DB32-43F6-B805-6AAC0BFE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9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A5BF-7749-F4F0-6A31-9F8F2743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58FE74-63F7-8EC6-FFE1-7CB2A2D1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8D12-EE8B-4CE8-1EA0-41920E92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251-7B6E-4408-B172-6012AC28BC96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FDE4D-F8AB-140A-9799-4A91993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87A49-2475-8C40-8B79-7B4D8253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1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5075-6798-9F19-61AA-587CCFFE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3FC39-FE7B-5C93-4699-80DEDDCB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F898B-60ED-9B57-4E2A-4ABE3435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5187-FD5D-400A-A07F-E0BFC868A905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28F45-2053-D0BB-5C7E-C5A4EA7F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7B7F3-F827-33B8-1FEB-10984A0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ECC3F-E49C-C268-23DC-8A309326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26FA7-8E1B-D723-9C55-2A3C9668F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CF33B-B1F8-63A8-D8DC-C301A981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BA54-3EC4-439F-8C54-B43BD25CAE6D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FBB6-8C96-9664-5560-95FB4CDF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447C1-176D-D938-399B-71A0122E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6E60B-C077-13FC-A0E0-CABD4297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4BB4395-F4B3-4847-AEC9-8E964CBFDF4D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5E63-9B23-F01E-4785-B53463B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7E494-FE15-A0F3-7C63-444A0667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A5250C-653C-4969-85B3-9B9B3AB2D7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E7FC5B96-6394-7C60-CB4D-D5B1D095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66E7D69-FF34-C744-06B6-15759B98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93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DE3AE-3B0B-5BA4-388A-19F4E5F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76D4-5624-E43F-B8F6-DF5E7EF1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9D8CF-5D83-306A-A78C-A2F500F7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F4B-95AF-4E84-9A8C-0E25F1BA042E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90EF2-73F7-489B-1CB0-EC81E1A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01423-AA45-4AAD-CCA8-D8D20B8C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E2B0F-1E76-D89A-9BBC-6E0919FE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B8F10-9C01-54B7-F4B6-E1454F743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1BCA2-B738-E413-5448-A874D2EA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8C487-7B65-2153-D541-48E63804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DA48-AFB6-415A-A1B3-0FD36742DF32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6B8DD-3360-DA79-570E-210D1E9B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D685D-FBE3-0C3D-DD41-CAD22E3A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4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421C-71F0-C641-CE78-FA8F58A5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D073F-E92A-4565-E8E0-97626462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68D5C-786C-FBDC-3633-72DFDFFF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8D754-9D1B-F4BF-14F3-AA8EDD1E7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A4697-D6DA-2398-8FFE-B0C2DD14D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572D7-BDAA-BA93-46BC-48AAF4C9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315-B48D-4F1A-8C8D-17F620575956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87620-B3DD-A7D9-3B4E-39D2CBE7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99185-639D-C2D3-A90D-D4956CC4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BDA1-45DB-E963-373D-B6694B39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55F371-5472-52E8-BA12-C085BEB9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AF88-B957-42DE-80BB-BC1FEA29E414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3AC80-AC62-7A01-4629-E2994E60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5678A-EA4D-33B6-7F0B-DD0E656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6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3E9B0-B572-8C7E-D658-71EAA2FA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F76-387E-4F1C-86B1-BDE43119A4A7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574DD-EAC0-C9CE-9905-8DB04FA0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50535-88A9-5FEE-0644-E2D26EC0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467ED-A6BD-D3C6-4F73-7629769E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E0EED-75B6-3B91-9521-1BC44D50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5119B-7AD9-64A8-C6AF-2F30820A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B8E7B-5D34-5B00-2AC8-C795FF4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693-1488-43B9-9D49-219778661414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4DF1-454C-85F8-5832-6F628B7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29AC-C4E6-190A-BAF6-39056FF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D61D-ECEB-D333-A72D-FF12B0D8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F6F06F-A660-8DFF-C713-D6D1237E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BE814-1544-C88F-29BD-E83365ED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0935B-D7FC-3D97-4DF8-16C42B83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049-EF11-49DD-A72F-236F452A6678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C1CE7-9E71-9903-4B9F-E84A03CB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00B3A-5F23-F483-2398-191B4E9B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1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A034A-69B4-3C48-559C-190C1576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DE621-FFF7-0DB6-7F5C-9E7AF9FB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400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3F7A5-F0FC-F6FB-E008-EFEA8E068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FD4553D-7C4A-4BAE-AD60-A9A2286F9B6A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CAE60-7FEB-EDB6-083C-3441C376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367EF-1BEE-CEC3-3EA4-8B5ADFF6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A5250C-653C-4969-85B3-9B9B3AB2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8ED15-704D-F7CF-FCF3-DF90B34AC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ko-KR" dirty="0"/>
              <a:t>wpfEx01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92F69-98AF-397A-D6A9-62AC4B0C3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오현화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영상 처리 스터디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2025.09.08</a:t>
            </a:r>
          </a:p>
          <a:p>
            <a:pPr algn="l"/>
            <a:r>
              <a:rPr lang="ko-KR" altLang="en-US" dirty="0"/>
              <a:t>종료</a:t>
            </a:r>
            <a:r>
              <a:rPr lang="en-US" altLang="ko-KR" dirty="0"/>
              <a:t>: 2025.09.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9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6D18-072E-5A76-097A-1AA4E221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/>
          <a:lstStyle/>
          <a:p>
            <a:r>
              <a:rPr lang="ko-KR" altLang="en-US" dirty="0"/>
              <a:t>원본 영상의 히스토그램 기반 </a:t>
            </a:r>
            <a:r>
              <a:rPr lang="en-US" altLang="ko-KR" dirty="0"/>
              <a:t>LUT Curve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00C320E-5EF0-CA20-79B1-46EFD69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3" name="그림 62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B84AAF-877E-B8A6-4659-ACC0C7CCB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5916"/>
            <a:ext cx="6108899" cy="4513797"/>
          </a:xfrm>
          <a:prstGeom prst="rect">
            <a:avLst/>
          </a:prstGeom>
        </p:spPr>
      </p:pic>
      <p:pic>
        <p:nvPicPr>
          <p:cNvPr id="65" name="그림 64" descr="스크린샷, 컴퓨터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905ACC-D078-C0F0-4921-8B24B79F8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13" y="1981568"/>
            <a:ext cx="3839887" cy="3381505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473AD8-8AEA-43A6-9B18-D4ABCC029E9B}"/>
              </a:ext>
            </a:extLst>
          </p:cNvPr>
          <p:cNvSpPr/>
          <p:nvPr/>
        </p:nvSpPr>
        <p:spPr>
          <a:xfrm>
            <a:off x="1216008" y="3590576"/>
            <a:ext cx="1867100" cy="1445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7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</vt:lpstr>
      <vt:lpstr>나눔스퀘어 ExtraBold</vt:lpstr>
      <vt:lpstr>맑은 고딕</vt:lpstr>
      <vt:lpstr>Arial</vt:lpstr>
      <vt:lpstr>Office 테마</vt:lpstr>
      <vt:lpstr>wpfEx01</vt:lpstr>
      <vt:lpstr>원본 영상의 히스토그램 기반 LUT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Hyunhwa Oh</dc:creator>
  <cp:lastModifiedBy>Hyunhwa Oh</cp:lastModifiedBy>
  <cp:revision>148</cp:revision>
  <dcterms:created xsi:type="dcterms:W3CDTF">2025-09-16T02:20:22Z</dcterms:created>
  <dcterms:modified xsi:type="dcterms:W3CDTF">2025-09-17T07:15:30Z</dcterms:modified>
</cp:coreProperties>
</file>