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b3ccf6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b3ccf6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b3ccf63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b3ccf63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b3ccf63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b3ccf63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b3ccf63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b3ccf63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b3ccf63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b3ccf63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that dang book?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</a:t>
            </a:r>
            <a:r>
              <a:rPr lang="en" sz="2400"/>
              <a:t>search database for bookworms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Find your book!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Retrieving your list of books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Find a specific book</a:t>
            </a:r>
            <a:r>
              <a:rPr lang="en" sz="3600">
                <a:solidFill>
                  <a:schemeClr val="dk1"/>
                </a:solidFill>
              </a:rPr>
              <a:t>!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Retrieving specific books by ID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Add fun stuff to</a:t>
            </a:r>
            <a:r>
              <a:rPr lang="en" sz="3600">
                <a:solidFill>
                  <a:schemeClr val="dk1"/>
                </a:solidFill>
              </a:rPr>
              <a:t> your book!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20760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Making updates to specific book.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Create</a:t>
            </a:r>
            <a:r>
              <a:rPr lang="en" sz="3600">
                <a:solidFill>
                  <a:schemeClr val="dk1"/>
                </a:solidFill>
              </a:rPr>
              <a:t> your book!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Create a new book.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Add</a:t>
            </a:r>
            <a:r>
              <a:rPr lang="en" sz="3600">
                <a:solidFill>
                  <a:schemeClr val="dk1"/>
                </a:solidFill>
              </a:rPr>
              <a:t> your book and spice your life!</a:t>
            </a:r>
            <a:endParaRPr sz="2400"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2411450"/>
            <a:ext cx="5197200" cy="21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Add new book.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Speak your mind!</a:t>
            </a:r>
            <a:endParaRPr sz="2400"/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Add comments under your favorite books!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