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74141" y="2012951"/>
            <a:ext cx="8773912" cy="2750582"/>
            <a:chOff x="4674141" y="2012951"/>
            <a:chExt cx="8773912" cy="27505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20000">
              <a:off x="4674141" y="2012951"/>
              <a:ext cx="8773912" cy="27505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8139" y="2770691"/>
            <a:ext cx="6907596" cy="16359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493111"/>
            <a:ext cx="8818221" cy="5144389"/>
            <a:chOff x="0" y="7493111"/>
            <a:chExt cx="8818221" cy="514438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887863" y="8366581"/>
              <a:ext cx="5504389" cy="3397450"/>
              <a:chOff x="2887863" y="8366581"/>
              <a:chExt cx="5504389" cy="339745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260000">
                <a:off x="2887863" y="8366581"/>
                <a:ext cx="5504389" cy="33974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9040009"/>
              <a:ext cx="4761681" cy="2180458"/>
              <a:chOff x="0" y="9040009"/>
              <a:chExt cx="4761681" cy="218045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9040009"/>
                <a:ext cx="4761681" cy="218045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1342396" y="6546907"/>
            <a:ext cx="4130612" cy="737728"/>
            <a:chOff x="-1342396" y="6546907"/>
            <a:chExt cx="4130612" cy="7377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42396" y="6546907"/>
              <a:ext cx="4130612" cy="737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83325" y="1212162"/>
            <a:ext cx="9064866" cy="10123660"/>
            <a:chOff x="13383325" y="1212162"/>
            <a:chExt cx="9064866" cy="1012366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209094" y="1820646"/>
              <a:ext cx="6534192" cy="6644423"/>
              <a:chOff x="15209094" y="1820646"/>
              <a:chExt cx="6534192" cy="664442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4620000">
                <a:off x="15209094" y="1820646"/>
                <a:ext cx="6534192" cy="664442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10806" y="6546907"/>
              <a:ext cx="5679670" cy="4788915"/>
              <a:chOff x="13710806" y="6546907"/>
              <a:chExt cx="5679670" cy="47889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710806" y="6546907"/>
                <a:ext cx="5679670" cy="47889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383325" y="5790454"/>
              <a:ext cx="6956151" cy="2900019"/>
              <a:chOff x="13383325" y="5790454"/>
              <a:chExt cx="6956151" cy="290001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383325" y="5790454"/>
                <a:ext cx="6956151" cy="290001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-969393" y="-3001423"/>
            <a:ext cx="5384298" cy="6993246"/>
            <a:chOff x="-969393" y="-3001423"/>
            <a:chExt cx="5384298" cy="699324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-843253" y="-2239524"/>
              <a:ext cx="5132019" cy="4413742"/>
              <a:chOff x="-843253" y="-2239524"/>
              <a:chExt cx="5132019" cy="441374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5480000">
                <a:off x="-843253" y="-2239524"/>
                <a:ext cx="5132019" cy="441374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15426" y="1803841"/>
              <a:ext cx="1839878" cy="1805792"/>
              <a:chOff x="1315426" y="1803841"/>
              <a:chExt cx="1839878" cy="180579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3000000">
                <a:off x="1315426" y="1803841"/>
                <a:ext cx="1839878" cy="1805792"/>
              </a:xfrm>
              <a:prstGeom prst="rect">
                <a:avLst/>
              </a:prstGeom>
            </p:spPr>
          </p:pic>
        </p:grpSp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3062" y="6809747"/>
            <a:ext cx="5753762" cy="10049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98673" y="-1433327"/>
            <a:ext cx="12533921" cy="12609524"/>
            <a:chOff x="6598673" y="-1433327"/>
            <a:chExt cx="12533921" cy="12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598673" y="-1433327"/>
              <a:ext cx="12533921" cy="126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351905" y="6815654"/>
            <a:ext cx="5935919" cy="5832345"/>
            <a:chOff x="-2351905" y="6815654"/>
            <a:chExt cx="5935919" cy="58323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5420000">
              <a:off x="-2351905" y="6815654"/>
              <a:ext cx="5935919" cy="58323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78863" y="1780666"/>
            <a:ext cx="1849478" cy="6942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30655" y="1228638"/>
            <a:ext cx="2120987" cy="1982932"/>
            <a:chOff x="7830655" y="1228638"/>
            <a:chExt cx="2120987" cy="19829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7830655" y="1228638"/>
              <a:ext cx="2120987" cy="198293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11617" y="7573201"/>
            <a:ext cx="4036090" cy="6710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95740" y="4816448"/>
            <a:ext cx="2146617" cy="6625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38012" y="7154838"/>
            <a:ext cx="2096062" cy="2092483"/>
            <a:chOff x="7838012" y="7154838"/>
            <a:chExt cx="2096062" cy="209248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8012" y="7154838"/>
              <a:ext cx="2096062" cy="20924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8012" y="4255306"/>
            <a:ext cx="2099895" cy="1973078"/>
            <a:chOff x="7838012" y="4255306"/>
            <a:chExt cx="2099895" cy="19730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7838012" y="4255306"/>
              <a:ext cx="2099895" cy="19730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68195" y="1818760"/>
            <a:ext cx="1041328" cy="874476"/>
            <a:chOff x="8368195" y="1818760"/>
            <a:chExt cx="1041328" cy="8744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195" y="1818760"/>
              <a:ext cx="1041328" cy="8744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83595" y="6817110"/>
            <a:ext cx="4321167" cy="737728"/>
            <a:chOff x="2783595" y="6817110"/>
            <a:chExt cx="4321167" cy="7377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83595" y="6817110"/>
              <a:ext cx="4321167" cy="7377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08030" y="7597009"/>
            <a:ext cx="1195937" cy="1195937"/>
            <a:chOff x="8308030" y="7597009"/>
            <a:chExt cx="1195937" cy="119593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08030" y="7597009"/>
              <a:ext cx="1195937" cy="11959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45083" y="4288026"/>
            <a:ext cx="1881641" cy="1881641"/>
            <a:chOff x="7945083" y="4288026"/>
            <a:chExt cx="1881641" cy="188164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45083" y="4288026"/>
              <a:ext cx="1881641" cy="188164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30163" y="5618790"/>
            <a:ext cx="2390724" cy="109272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47674" y="8264607"/>
            <a:ext cx="2704985" cy="64798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208797" y="2420109"/>
            <a:ext cx="1128311" cy="2944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97193" y="-1534528"/>
            <a:ext cx="20290844" cy="4666667"/>
            <a:chOff x="-697193" y="-1534528"/>
            <a:chExt cx="20290844" cy="4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697193" y="-1534528"/>
              <a:ext cx="20290844" cy="46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26760" y="260110"/>
            <a:ext cx="3036614" cy="1982602"/>
            <a:chOff x="14726760" y="260110"/>
            <a:chExt cx="3036614" cy="19826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60000">
              <a:off x="14726760" y="260110"/>
              <a:ext cx="3036614" cy="1982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0000" y="-3247619"/>
            <a:ext cx="7180952" cy="16780952"/>
            <a:chOff x="5600000" y="-3247619"/>
            <a:chExt cx="7180952" cy="167809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00000" y="-3247619"/>
              <a:ext cx="7180952" cy="16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01271" y="3664454"/>
            <a:ext cx="7663105" cy="837134"/>
            <a:chOff x="7501271" y="3664454"/>
            <a:chExt cx="7663105" cy="8371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1271" y="3664454"/>
              <a:ext cx="7663105" cy="8371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1320" y="3771001"/>
            <a:ext cx="3494015" cy="6734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01271" y="5733638"/>
            <a:ext cx="7663105" cy="837134"/>
            <a:chOff x="7501271" y="5733638"/>
            <a:chExt cx="7663105" cy="8371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7501271" y="5733638"/>
              <a:ext cx="7663105" cy="83713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1320" y="5863316"/>
            <a:ext cx="5534730" cy="67154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1257143" y="1080357"/>
            <a:ext cx="4927692" cy="737728"/>
            <a:chOff x="-1257143" y="1080357"/>
            <a:chExt cx="4927692" cy="7377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257143" y="1080357"/>
              <a:ext cx="4927692" cy="7377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57409" y="3055203"/>
            <a:ext cx="3070988" cy="3904860"/>
            <a:chOff x="2957409" y="3055203"/>
            <a:chExt cx="3070988" cy="390486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57409" y="3055203"/>
              <a:ext cx="3070988" cy="39048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530513" y="571429"/>
            <a:ext cx="3758022" cy="737728"/>
            <a:chOff x="15530513" y="571429"/>
            <a:chExt cx="3758022" cy="73772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30513" y="571429"/>
              <a:ext cx="3758022" cy="7377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84391" y="9154336"/>
            <a:ext cx="3758022" cy="737728"/>
            <a:chOff x="14684391" y="9154336"/>
            <a:chExt cx="3758022" cy="73772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84391" y="9154336"/>
              <a:ext cx="3758022" cy="737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133333"/>
            <a:ext cx="18537652" cy="4152381"/>
            <a:chOff x="-95238" y="-133333"/>
            <a:chExt cx="18537652" cy="41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-133333"/>
              <a:ext cx="18537652" cy="415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3793" y="789940"/>
            <a:ext cx="4846750" cy="12473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2838095"/>
            <a:ext cx="16380952" cy="6866667"/>
            <a:chOff x="952381" y="2838095"/>
            <a:chExt cx="16380952" cy="686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381" y="2838095"/>
              <a:ext cx="16380952" cy="68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30513" y="571429"/>
            <a:ext cx="3758022" cy="737728"/>
            <a:chOff x="15530513" y="571429"/>
            <a:chExt cx="3758022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0513" y="571429"/>
              <a:ext cx="3758022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8743" y="7967488"/>
            <a:ext cx="2516580" cy="1643072"/>
            <a:chOff x="1008743" y="7967488"/>
            <a:chExt cx="2516580" cy="16430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740000">
              <a:off x="1008743" y="7967488"/>
              <a:ext cx="2516580" cy="1643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2967" y="8378716"/>
            <a:ext cx="6171429" cy="2869805"/>
            <a:chOff x="-932967" y="8378716"/>
            <a:chExt cx="6171429" cy="28698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00000">
              <a:off x="-932967" y="8378716"/>
              <a:ext cx="6171429" cy="28698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48531" y="4156212"/>
            <a:ext cx="4415346" cy="4407808"/>
            <a:chOff x="2448531" y="4156212"/>
            <a:chExt cx="4415346" cy="440780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380000">
              <a:off x="2448531" y="4156212"/>
              <a:ext cx="4415346" cy="44078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85976" y="4813462"/>
            <a:ext cx="2763053" cy="2583634"/>
            <a:chOff x="2985976" y="4813462"/>
            <a:chExt cx="2763053" cy="25836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85976" y="4813462"/>
              <a:ext cx="2763053" cy="25836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367502" y="5951793"/>
            <a:ext cx="2009648" cy="1591653"/>
            <a:chOff x="4367502" y="5951793"/>
            <a:chExt cx="2009648" cy="159165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7502" y="5951793"/>
              <a:ext cx="2009648" cy="15916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96386" y="4455339"/>
            <a:ext cx="8232750" cy="687518"/>
            <a:chOff x="8096386" y="4455339"/>
            <a:chExt cx="8232750" cy="6875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96386" y="4455339"/>
              <a:ext cx="8232750" cy="6875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51624" y="5815339"/>
            <a:ext cx="8232750" cy="687518"/>
            <a:chOff x="8151624" y="5815339"/>
            <a:chExt cx="8232750" cy="68751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51624" y="5815339"/>
              <a:ext cx="8232750" cy="6875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149719" y="7289625"/>
            <a:ext cx="8232750" cy="687518"/>
            <a:chOff x="8149719" y="7289625"/>
            <a:chExt cx="8232750" cy="68751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49719" y="7289625"/>
              <a:ext cx="8232750" cy="68751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65819" y="4508703"/>
            <a:ext cx="3083785" cy="63663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41684" y="5847705"/>
            <a:ext cx="3380328" cy="64576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36059" y="7325324"/>
            <a:ext cx="7185745" cy="645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133333"/>
            <a:ext cx="18537652" cy="4152381"/>
            <a:chOff x="-95238" y="-133333"/>
            <a:chExt cx="18537652" cy="41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-133333"/>
              <a:ext cx="18537652" cy="415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3793" y="789940"/>
            <a:ext cx="4846750" cy="12473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2838095"/>
            <a:ext cx="16380952" cy="6866667"/>
            <a:chOff x="952381" y="2838095"/>
            <a:chExt cx="16380952" cy="686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381" y="2838095"/>
              <a:ext cx="16380952" cy="68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30513" y="571429"/>
            <a:ext cx="3758022" cy="737728"/>
            <a:chOff x="15530513" y="571429"/>
            <a:chExt cx="3758022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0513" y="571429"/>
              <a:ext cx="3758022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8743" y="7967488"/>
            <a:ext cx="2516580" cy="1643072"/>
            <a:chOff x="1008743" y="7967488"/>
            <a:chExt cx="2516580" cy="16430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740000">
              <a:off x="1008743" y="7967488"/>
              <a:ext cx="2516580" cy="1643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2967" y="8378716"/>
            <a:ext cx="6171429" cy="2869805"/>
            <a:chOff x="-932967" y="8378716"/>
            <a:chExt cx="6171429" cy="28698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00000">
              <a:off x="-932967" y="8378716"/>
              <a:ext cx="6171429" cy="28698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48531" y="4156212"/>
            <a:ext cx="4415346" cy="4407808"/>
            <a:chOff x="2448531" y="4156212"/>
            <a:chExt cx="4415346" cy="440780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380000">
              <a:off x="2448531" y="4156212"/>
              <a:ext cx="4415346" cy="44078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96386" y="5055339"/>
            <a:ext cx="8232750" cy="687518"/>
            <a:chOff x="8096386" y="5055339"/>
            <a:chExt cx="8232750" cy="6875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96386" y="5055339"/>
              <a:ext cx="8232750" cy="6875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49719" y="6813434"/>
            <a:ext cx="8232750" cy="687518"/>
            <a:chOff x="8149719" y="6813434"/>
            <a:chExt cx="8232750" cy="6875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49719" y="6813434"/>
              <a:ext cx="8232750" cy="68751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94384" y="5101790"/>
            <a:ext cx="1716251" cy="64502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17008" y="6854041"/>
            <a:ext cx="7239241" cy="65111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189079" y="4804303"/>
            <a:ext cx="2934251" cy="2934251"/>
            <a:chOff x="3189079" y="4804303"/>
            <a:chExt cx="2934251" cy="293425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89079" y="4804303"/>
              <a:ext cx="2934251" cy="2934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17528" y="2359020"/>
            <a:ext cx="6027193" cy="6128871"/>
            <a:chOff x="15317528" y="2359020"/>
            <a:chExt cx="6027193" cy="61288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620000">
              <a:off x="15317528" y="2359020"/>
              <a:ext cx="6027193" cy="61288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126326" y="-2420039"/>
            <a:ext cx="7409626" cy="4573412"/>
            <a:chOff x="-2126326" y="-2420039"/>
            <a:chExt cx="7409626" cy="45734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40000">
              <a:off x="-2126326" y="-2420039"/>
              <a:ext cx="7409626" cy="45734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0152" y="3341960"/>
            <a:ext cx="10431022" cy="25161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7376" y="9155364"/>
            <a:ext cx="4761681" cy="2180458"/>
            <a:chOff x="407376" y="9155364"/>
            <a:chExt cx="4761681" cy="2180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376" y="9155364"/>
              <a:ext cx="4761681" cy="2180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35494" y="6718563"/>
            <a:ext cx="5238975" cy="4417335"/>
            <a:chOff x="13935494" y="6718563"/>
            <a:chExt cx="5238975" cy="44173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35494" y="6718563"/>
              <a:ext cx="5238975" cy="44173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4762" y="7284188"/>
            <a:ext cx="5676190" cy="737728"/>
            <a:chOff x="6304762" y="7284188"/>
            <a:chExt cx="5676190" cy="737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4762" y="7284188"/>
              <a:ext cx="5676190" cy="737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4428" y="6886026"/>
            <a:ext cx="2392291" cy="2347971"/>
            <a:chOff x="1424428" y="6886026"/>
            <a:chExt cx="2392291" cy="2347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000000">
              <a:off x="1424428" y="6886026"/>
              <a:ext cx="2392291" cy="2347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4022" y="1642278"/>
            <a:ext cx="5692577" cy="2373235"/>
            <a:chOff x="14334022" y="1642278"/>
            <a:chExt cx="5692577" cy="23732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4022" y="1642278"/>
              <a:ext cx="5692577" cy="23732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61230" y="5382500"/>
            <a:ext cx="6670140" cy="7022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2022-03-02T13:16:50Z</dcterms:created>
  <dcterms:modified xsi:type="dcterms:W3CDTF">2022-03-02T13:16:50Z</dcterms:modified>
</cp:coreProperties>
</file>