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3338"/>
            <a:ext cx="680085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3338"/>
            <a:ext cx="684847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9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3338"/>
            <a:ext cx="684847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9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3338"/>
            <a:ext cx="684847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9559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Bernd Allmendinger</dc:creator>
  <cp:lastModifiedBy>Bernd Allmendinger</cp:lastModifiedBy>
  <cp:revision>2</cp:revision>
  <dcterms:created xsi:type="dcterms:W3CDTF">2019-03-02T08:17:58Z</dcterms:created>
  <dcterms:modified xsi:type="dcterms:W3CDTF">2019-03-02T08:43:47Z</dcterms:modified>
</cp:coreProperties>
</file>