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64"/>
  </p:handout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6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3" r:id="rId61"/>
    <p:sldId id="334" r:id="rId62"/>
    <p:sldId id="33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D4E19-F550-4173-B37C-15FD253EC0BB}" type="datetimeFigureOut">
              <a:rPr lang="sl-SI" smtClean="0"/>
              <a:t>24.2.2017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5662-652B-4112-A618-96D99AD2660C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2017.02.24 </a:t>
            </a:r>
            <a:r>
              <a:rPr lang="en-US" dirty="0" smtClean="0"/>
              <a:t>Report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B1</a:t>
            </a:r>
            <a:endParaRPr lang="en-US" dirty="0" smtClean="0"/>
          </a:p>
          <a:p>
            <a:pPr lvl="1"/>
            <a:r>
              <a:rPr lang="en-US" dirty="0" smtClean="0"/>
              <a:t>1000 samples</a:t>
            </a:r>
          </a:p>
          <a:p>
            <a:pPr lvl="1"/>
            <a:r>
              <a:rPr lang="en-US" dirty="0" smtClean="0"/>
              <a:t>SG1, SG2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shape:5x2x1000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0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0.95</a:t>
            </a:r>
          </a:p>
          <a:p>
            <a:r>
              <a:rPr lang="en-US" dirty="0" smtClean="0"/>
              <a:t>prediction: [1 0 0 0 0 1 0 0 0 0 0 0 0 0 0 1 0 0 0 0 0 0 0 1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0 0 0 0 0 0 0 0 0 0 0 0 0 0 0 0 0 0 1 0 0 0 0 0 1 0 0 0 0 0 0 1 0 0 0 0 </a:t>
            </a:r>
            <a:r>
              <a:rPr lang="en-US" dirty="0" smtClean="0"/>
              <a:t>0 </a:t>
            </a:r>
            <a:r>
              <a:rPr lang="en-US" dirty="0" smtClean="0"/>
              <a:t>0 0 0 1 0 0 0 0 0 0 0 0 0 0 0 0 0 0 1 0 0 0 0 0 0 0 0 0 0 0 0 0 0 0 1 0 </a:t>
            </a:r>
            <a:r>
              <a:rPr lang="en-US" dirty="0" smtClean="0"/>
              <a:t>0 </a:t>
            </a:r>
            <a:r>
              <a:rPr lang="en-US" dirty="0" smtClean="0"/>
              <a:t>1 0 0 0 0 0 0 0 0 0 0 0 0 0 1 0 0 0 0 0 0 0 0 0 0 0 0 0 0 0 1 0 0 1 0 0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0 0 0 0 0 0 0 0 0 0 0 0 0 0 0 0 0 0 0 0 1 0 0 0 1 0 0 0 1 0 0 0 0 0 0 0 </a:t>
            </a:r>
            <a:r>
              <a:rPr lang="en-US" dirty="0" smtClean="0"/>
              <a:t>0 </a:t>
            </a:r>
            <a:r>
              <a:rPr lang="en-US" dirty="0" smtClean="0"/>
              <a:t>0 0 0 1 0 0 0 0 0 0 0 0 0 1 0 0 0 1 0 0 0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1 0 0 0 0 0 0 0 0 0 1 0 0 0 0 1 0 0 1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0 0 0 0 0 0 1 0 0 0 0 0 0 0 0 0 0 0 1 0 0 0 0 0 1 0 0 1 0 0 0 1 0 0 0 0 </a:t>
            </a:r>
            <a:r>
              <a:rPr lang="en-US" dirty="0" smtClean="0"/>
              <a:t>0 </a:t>
            </a:r>
            <a:r>
              <a:rPr lang="en-US" dirty="0" smtClean="0"/>
              <a:t>1 0 0 1 0 0 0 0 0 0 0 0 0 0 0 0 0 0 1 0 0 0 0 0 0 0 0 0 0 0 0 1 0 0 1 0 </a:t>
            </a:r>
            <a:r>
              <a:rPr lang="en-US" dirty="0" smtClean="0"/>
              <a:t>0 </a:t>
            </a:r>
            <a:r>
              <a:rPr lang="en-US" dirty="0" smtClean="0"/>
              <a:t>1 0 0 0 0 0 0 0 0 0 0 0 0 1 1 0 0 0 0 0 0 0 0 0 0 0 0 0 0 0 1 0 0 1 0 0 </a:t>
            </a:r>
            <a:r>
              <a:rPr lang="en-US" dirty="0" smtClean="0"/>
              <a:t>0 </a:t>
            </a:r>
            <a:r>
              <a:rPr lang="en-US" dirty="0" smtClean="0"/>
              <a:t>1 0 0 0 0 0 0 0 0 0 0 0 0 0 1 0 0 0 0 0 1 0 0 0 1 0 0 0 1 0 0 0 0 0 0 0 </a:t>
            </a:r>
            <a:r>
              <a:rPr lang="en-US" dirty="0" smtClean="0"/>
              <a:t>0 </a:t>
            </a:r>
            <a:r>
              <a:rPr lang="en-US" dirty="0" smtClean="0"/>
              <a:t>0 0 0 1 0 0 0 0 0 0 0 1 0 1 0 0 0 1 0 0 0 0 0 0 0 0 0 0 0 0 0 1 0 0 0]</a:t>
            </a:r>
            <a:endParaRPr lang="sl-SI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0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 95.  134.]</a:t>
            </a:r>
          </a:p>
          <a:p>
            <a:r>
              <a:rPr lang="en-US" dirty="0" smtClean="0"/>
              <a:t>Fade swings in X_test0: [ 134.  163.  164.]</a:t>
            </a:r>
          </a:p>
          <a:p>
            <a:r>
              <a:rPr lang="en-US" dirty="0" smtClean="0"/>
              <a:t>0  incorrect: [  95.  134.]</a:t>
            </a:r>
          </a:p>
          <a:p>
            <a:r>
              <a:rPr lang="en-US" dirty="0" smtClean="0"/>
              <a:t>1  incorrect: [ 134.]</a:t>
            </a:r>
          </a:p>
          <a:p>
            <a:r>
              <a:rPr lang="en-US" dirty="0" smtClean="0"/>
              <a:t>2  incorrect: [ 134.]</a:t>
            </a:r>
          </a:p>
          <a:p>
            <a:r>
              <a:rPr lang="en-US" dirty="0" smtClean="0"/>
              <a:t>3  incorrect: [ 134.]</a:t>
            </a:r>
          </a:p>
          <a:p>
            <a:r>
              <a:rPr lang="en-US" dirty="0" smtClean="0"/>
              <a:t>4  incorrect: [ 134.]</a:t>
            </a:r>
          </a:p>
          <a:p>
            <a:r>
              <a:rPr lang="en-US" dirty="0" smtClean="0"/>
              <a:t>5  incorrect: [ 134.]</a:t>
            </a:r>
          </a:p>
          <a:p>
            <a:r>
              <a:rPr lang="en-US" dirty="0" smtClean="0"/>
              <a:t>6  incorrect: [ 134.]</a:t>
            </a:r>
          </a:p>
          <a:p>
            <a:r>
              <a:rPr lang="en-US" dirty="0" smtClean="0"/>
              <a:t>7  incorrect: [ 134.]</a:t>
            </a:r>
          </a:p>
          <a:p>
            <a:r>
              <a:rPr lang="en-US" dirty="0" smtClean="0"/>
              <a:t>8  incorrect: [ 134.]</a:t>
            </a:r>
          </a:p>
          <a:p>
            <a:r>
              <a:rPr lang="en-US" dirty="0" smtClean="0"/>
              <a:t>9  incorrect: [ 134.]</a:t>
            </a:r>
            <a:endParaRPr lang="sl-SI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0.947619</a:t>
            </a:r>
          </a:p>
          <a:p>
            <a:r>
              <a:rPr lang="en-US" dirty="0" smtClean="0"/>
              <a:t>prediction: [0 0 0 0 0 0 0 0 0 1 0 0 0 0 0 0 0 0 0 0 0 0 0 0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0 0 0 0 0 0 0 0 0 0 0 0 0 0 0 1 0 0 0 0 0 0 0 0 0 0 0 0 0 0 0 1 0 0 1 0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0 0 0 0 0 0 0 0 0 0 0 0 0 0 0 0 1 0 0 0 0 0 0 0 0 0 0 0 0 0 0 0 0 0 0 0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0 0 0 0 0 0 0 0 0 0 0 0 0 0 1 0 0 0 0 0 0 0 0 0 0 0 0 0 0 1 0 0 0 0 0 0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0 0 0 0 0 0 0 0 0 1 0 0 0 0 0 0 0 0 0 0 0 0 0 0 0 0 0 0 0 0 0 0 0 0 0 1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1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1 0 0 0 0 1 0 0 0 0 0 0 0 0 0 0 0 0 0 0 0 0 0 1 0 0 1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0 0 0 0 0 0 0 0 0 0 0 0 0 0 0 1 0 0 0 0 0 1 0 0 0 0 0 0 1 0 0 1 0 0 0 0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0 0 0 0 0 0 0 0 0 0 0 0 0 0 0 1 1 0 0 0 0 0 0 0 0 0 0 0 0 0 0 0 0 0 0 0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0 0 0 0 1 0 0 0 0 0 0 0 0 0 1 0 0 0 0 0 0 0 0 0 0 0 0 1 0 1 0 0 0 0 0 0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0 0 0 0 0 0 0 0 0 1 0 0 0 0 1 0 0 0 0 0 0 0 0 0 0 0 0 0 0 0 0 1 0 0 0 1 </a:t>
            </a:r>
            <a:r>
              <a:rPr lang="en-US" dirty="0" smtClean="0"/>
              <a:t>0 </a:t>
            </a:r>
            <a:r>
              <a:rPr lang="en-US" dirty="0" smtClean="0"/>
              <a:t>0 0 0 0 0 0 0 0 0 0 0 1 1 0 0 0 0 0 0 0 0 0 0 0 0]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[ 117.  165.]</a:t>
            </a:r>
          </a:p>
          <a:p>
            <a:r>
              <a:rPr lang="en-US" dirty="0" smtClean="0"/>
              <a:t>Fade swings in X_test0: [ 165.  167.]</a:t>
            </a:r>
          </a:p>
          <a:p>
            <a:r>
              <a:rPr lang="en-US" dirty="0" smtClean="0"/>
              <a:t>0  incorrect: [ 165.]</a:t>
            </a:r>
          </a:p>
          <a:p>
            <a:r>
              <a:rPr lang="en-US" dirty="0" smtClean="0"/>
              <a:t>1  incorrect: [ 165.]</a:t>
            </a:r>
          </a:p>
          <a:p>
            <a:r>
              <a:rPr lang="en-US" dirty="0" smtClean="0"/>
              <a:t>2  incorrect: [ 165.]</a:t>
            </a:r>
          </a:p>
          <a:p>
            <a:r>
              <a:rPr lang="en-US" dirty="0" smtClean="0"/>
              <a:t>3  incorrect: [ 117.  165.]</a:t>
            </a:r>
          </a:p>
          <a:p>
            <a:r>
              <a:rPr lang="en-US" dirty="0" smtClean="0"/>
              <a:t>4  incorrect: [ 165.]</a:t>
            </a:r>
          </a:p>
          <a:p>
            <a:r>
              <a:rPr lang="en-US" dirty="0" smtClean="0"/>
              <a:t>5  incorrect: [ 165.]</a:t>
            </a:r>
          </a:p>
          <a:p>
            <a:r>
              <a:rPr lang="en-US" dirty="0" smtClean="0"/>
              <a:t>6  incorrect: [ 165.]</a:t>
            </a:r>
          </a:p>
          <a:p>
            <a:r>
              <a:rPr lang="en-US" dirty="0" smtClean="0"/>
              <a:t>7  incorrect: [ 165.]</a:t>
            </a:r>
          </a:p>
          <a:p>
            <a:r>
              <a:rPr lang="en-US" dirty="0" smtClean="0"/>
              <a:t>8  incorrect: [ 165.]</a:t>
            </a:r>
          </a:p>
          <a:p>
            <a:r>
              <a:rPr lang="en-US" dirty="0" smtClean="0"/>
              <a:t>9  incorrect: [ 165.]</a:t>
            </a:r>
            <a:endParaRPr lang="sl-SI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0.528571</a:t>
            </a:r>
          </a:p>
          <a:p>
            <a:r>
              <a:rPr lang="en-US" dirty="0" smtClean="0"/>
              <a:t>prediction: [1 1 0 0 1 1 1 0 1 1 0 1 0 0 1 0 0 0 0 1 0 0 0 1 1 0 1 0 0 0 0 1 1 1 0 0 </a:t>
            </a:r>
            <a:r>
              <a:rPr lang="en-US" dirty="0" smtClean="0"/>
              <a:t>0 </a:t>
            </a:r>
            <a:r>
              <a:rPr lang="en-US" dirty="0" smtClean="0"/>
              <a:t>0 0 0 0 1 1 1 0 1 0 0 1 0 1 1 0 1 0 0 0 1 0 0 1 0 0 0 0 0 0 1 0 0 1 1 0 </a:t>
            </a:r>
            <a:r>
              <a:rPr lang="en-US" dirty="0" smtClean="0"/>
              <a:t>0 </a:t>
            </a:r>
            <a:r>
              <a:rPr lang="en-US" dirty="0" smtClean="0"/>
              <a:t>0 0 0 0 0 0 1 0 1 0 0 0 0 1 1 0 1 0 0 1 0 1 0 1 0 0 0 0 0 1 0 0 0 0 1 0 </a:t>
            </a:r>
            <a:r>
              <a:rPr lang="en-US" dirty="0" smtClean="0"/>
              <a:t>1 </a:t>
            </a:r>
            <a:r>
              <a:rPr lang="en-US" dirty="0" smtClean="0"/>
              <a:t>1 0 1 0 1 1 1 0 0 0 0 0 0 0 1 1 1 0 0 1 0 0 1 1 0 0 0 0 1 0 1 1 0 0 1 0 </a:t>
            </a:r>
            <a:r>
              <a:rPr lang="en-US" dirty="0" smtClean="0"/>
              <a:t>1 </a:t>
            </a:r>
            <a:r>
              <a:rPr lang="en-US" dirty="0" smtClean="0"/>
              <a:t>0 0 1 0 0 0 0 1 0 0 1 1 0 0 1 0 0 0 1 1 0 1 0 1 1 1 0 0 1 0 0 0 0 1 0 1 </a:t>
            </a:r>
            <a:r>
              <a:rPr lang="en-US" dirty="0" smtClean="0"/>
              <a:t>1 </a:t>
            </a:r>
            <a:r>
              <a:rPr lang="en-US" dirty="0" smtClean="0"/>
              <a:t>0 0 1 0 1 1 0 0 0 0 1 0 0 1 0 0 1 0 0 0 0 0 0 1 1]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0 0 1 0 0 0 0 0 0 0 1 0 0 0 0 0 0 0 0 1 0 1 0 0 0 0 0 0 </a:t>
            </a:r>
            <a:r>
              <a:rPr lang="en-US" dirty="0" smtClean="0"/>
              <a:t>0 </a:t>
            </a:r>
            <a:r>
              <a:rPr lang="en-US" dirty="0" smtClean="0"/>
              <a:t>0 0 0 0 0 0 0 0 0 0 1 0 0 0 0 1 0 0 0 0 0 0 0 0 0 0 0 0 0 0 0 1 0 0 0 0 </a:t>
            </a:r>
            <a:r>
              <a:rPr lang="en-US" dirty="0" smtClean="0"/>
              <a:t>0 </a:t>
            </a:r>
            <a:r>
              <a:rPr lang="en-US" dirty="0" smtClean="0"/>
              <a:t>1 0 0 0 0 0 0 0 0 0 0 0 0 0 0 1 0 0 0 0 0 0 0 0 0 0 0 0 1 0 0 0 0 0 0 1 </a:t>
            </a:r>
            <a:r>
              <a:rPr lang="en-US" dirty="0" smtClean="0"/>
              <a:t>0 </a:t>
            </a:r>
            <a:r>
              <a:rPr lang="en-US" dirty="0" smtClean="0"/>
              <a:t>0 0 0 0 0 0 0 0 1 0 0 0 0 0 0 0 0 0 0 0 1 0 0 0 0 0 0 0 0 1 0 0 0 0 0 0 </a:t>
            </a:r>
            <a:r>
              <a:rPr lang="en-US" dirty="0" smtClean="0"/>
              <a:t>0 </a:t>
            </a:r>
            <a:r>
              <a:rPr lang="en-US" dirty="0" smtClean="0"/>
              <a:t>1 0 0 0 0 0 1 0 0 0 0 0 0 0 0 0 0 0 0 0 0 0 0 0 0 0 0 0 0 0 1 0 0 0 0 0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1 0 0 0 0 0 0 0 0 0 0 1 0 0 0 0 0 1 0 0 0 0]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B1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incorrect:[ 122.  123.  124.  126.  127.  130.  132.  136.  139.  140.  141.  169.</a:t>
            </a:r>
          </a:p>
          <a:p>
            <a:r>
              <a:rPr lang="en-US" dirty="0" smtClean="0"/>
              <a:t>  170.  175.]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incorrect:[ 122.  123.  124.  126.  130.  132.  136.  139.  140.  169.  170.  175.]</a:t>
            </a:r>
          </a:p>
          <a:p>
            <a:r>
              <a:rPr lang="en-US" dirty="0" smtClean="0"/>
              <a:t>1 incorrect:[ 123.  124.  126.  132.  140.  141.  169.  170.  175.]</a:t>
            </a:r>
          </a:p>
          <a:p>
            <a:r>
              <a:rPr lang="en-US" dirty="0" smtClean="0"/>
              <a:t>2 incorrect:[ 122.  123.  126.  130.  132.  139.  140.  141.  169.  170.  175.]</a:t>
            </a:r>
          </a:p>
          <a:p>
            <a:r>
              <a:rPr lang="en-US" dirty="0" smtClean="0"/>
              <a:t>3 incorrect:[ 123.  126.  130.  140.  169.  170.  175.]</a:t>
            </a:r>
          </a:p>
          <a:p>
            <a:r>
              <a:rPr lang="en-US" dirty="0" smtClean="0"/>
              <a:t>4 incorrect:[ 122.  123.  124.  126.  140.  141.  169.  170.  175.]</a:t>
            </a:r>
          </a:p>
          <a:p>
            <a:r>
              <a:rPr lang="en-US" dirty="0" smtClean="0"/>
              <a:t>5 incorrect:[ 123.  126.  127.  132.  139.  140.  141.  169.  170.  175.]</a:t>
            </a:r>
          </a:p>
          <a:p>
            <a:r>
              <a:rPr lang="en-US" dirty="0" smtClean="0"/>
              <a:t>6 incorrect:[ 123.  126.  130.  132.  136.  139.  140.  141.  169.  170.  175.]</a:t>
            </a:r>
          </a:p>
          <a:p>
            <a:r>
              <a:rPr lang="en-US" dirty="0" smtClean="0"/>
              <a:t>7 incorrect:[ 123.  124.  126.  130.  132.  139.  140.  169.  170.  175.]</a:t>
            </a:r>
          </a:p>
          <a:p>
            <a:r>
              <a:rPr lang="en-US" dirty="0" smtClean="0"/>
              <a:t>8 incorrect:[ 122.  123.  126.  132.  136.  139.  140.  141.  169.  170.  175.]</a:t>
            </a:r>
          </a:p>
          <a:p>
            <a:r>
              <a:rPr lang="en-US" dirty="0" smtClean="0"/>
              <a:t>9 incorrect:[ 123.  126.  132.  139.  140.  141.  169.  170.  175.]</a:t>
            </a:r>
            <a:endParaRPr lang="sl-SI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B2</a:t>
            </a:r>
            <a:endParaRPr lang="en-US" dirty="0" smtClean="0"/>
          </a:p>
          <a:p>
            <a:pPr lvl="1"/>
            <a:r>
              <a:rPr lang="en-US" dirty="0" smtClean="0"/>
              <a:t>1000 samples</a:t>
            </a:r>
          </a:p>
          <a:p>
            <a:pPr lvl="1"/>
            <a:r>
              <a:rPr lang="en-US" dirty="0" smtClean="0"/>
              <a:t>ACCX</a:t>
            </a:r>
            <a:r>
              <a:rPr lang="en-US" dirty="0" smtClean="0"/>
              <a:t>, ACCY, ACCZ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shape:5x3x1000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0.954545</a:t>
            </a:r>
          </a:p>
          <a:p>
            <a:r>
              <a:rPr lang="en-US" dirty="0" smtClean="0"/>
              <a:t>prediction: [0 0 0 0 0 0 1 0 0 0 0 0 0 0 0 1 0 0 0 0 0 0 0 0 0 0 0 0 0 0 0 0 0 0 0 0 </a:t>
            </a:r>
            <a:r>
              <a:rPr lang="en-US" dirty="0" smtClean="0"/>
              <a:t>1 </a:t>
            </a:r>
            <a:r>
              <a:rPr lang="en-US" dirty="0" smtClean="0"/>
              <a:t>0 0 1 0 0 0 0 0 0 0 1 0 0 0 0 0 0 0 0 0 0 0 0 0 0 0 0 0 1 0 0 1 0 0 0 0 </a:t>
            </a:r>
            <a:r>
              <a:rPr lang="en-US" dirty="0" smtClean="0"/>
              <a:t>0 </a:t>
            </a:r>
            <a:r>
              <a:rPr lang="en-US" dirty="0" smtClean="0"/>
              <a:t>0 1 0 0 0 0 0 0 0 0 0 0 0 0 0 0 0 0 0 0 0 0 0 0 0 1 0 0 1 0 0 0 0 0 0 0 </a:t>
            </a:r>
            <a:r>
              <a:rPr lang="en-US" dirty="0" smtClean="0"/>
              <a:t>0 </a:t>
            </a:r>
            <a:r>
              <a:rPr lang="en-US" dirty="0" smtClean="0"/>
              <a:t>0 0 0 0 0 0 1 0 0 0 0 1 0 0 0 0 0 0 0 0 0 0 0 0 0 0 0 0 0 0 0 0 0 1 0 0 </a:t>
            </a:r>
            <a:r>
              <a:rPr lang="en-US" dirty="0" smtClean="0"/>
              <a:t>0 </a:t>
            </a:r>
            <a:r>
              <a:rPr lang="en-US" dirty="0" smtClean="0"/>
              <a:t>0 0 1 0 0 0 0 0 0 0 0 1 0 0 0 0 0 0 0 0 0 0 0 0 0 1 0 0 0 0 1 0 0 1 0 0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1 0 0 1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1 1 0 0 0 0 0 0 0 1 0 0 0 0 0 0 0 0 0 0 0 0 0 0 0 0 0 1 0 0 </a:t>
            </a:r>
            <a:r>
              <a:rPr lang="en-US" dirty="0" smtClean="0"/>
              <a:t>1 </a:t>
            </a:r>
            <a:r>
              <a:rPr lang="en-US" dirty="0" smtClean="0"/>
              <a:t>0 0 1 0 0 0 0 0 0 0 1 0 0 1 0 0 0 0 0 0 0 0 0 0 0 0 0 0 1 0 0 1 1 0 0 0 </a:t>
            </a:r>
            <a:r>
              <a:rPr lang="en-US" dirty="0" smtClean="0"/>
              <a:t>0 </a:t>
            </a:r>
            <a:r>
              <a:rPr lang="en-US" dirty="0" smtClean="0"/>
              <a:t>0 1 0 0 0 0 0 0 0 0 0 0 0 0 0 0 0 0 0 0 0 0 0 0 0 1 1 0 1 0 0 0 0 0 0 0 </a:t>
            </a:r>
            <a:r>
              <a:rPr lang="en-US" dirty="0" smtClean="0"/>
              <a:t>0 </a:t>
            </a:r>
            <a:r>
              <a:rPr lang="en-US" dirty="0" smtClean="0"/>
              <a:t>0 0 1 0 0 0 1 0 0 0 0 1 0 0 0 0 0 0 0 0 0 0 0 0 0 0 0 0 0 0 0 0 0 1 0 0 </a:t>
            </a:r>
            <a:r>
              <a:rPr lang="en-US" dirty="0" smtClean="0"/>
              <a:t>1 </a:t>
            </a:r>
            <a:r>
              <a:rPr lang="en-US" dirty="0" smtClean="0"/>
              <a:t>0 0 1 0 0 0 0 0 0 0 0 1 0 0 0 0 0 0 0 1 0 0 0 0 0 1 0 0 0 0 1 0 0 1 0 0 </a:t>
            </a:r>
            <a:r>
              <a:rPr lang="en-US" dirty="0" smtClean="0"/>
              <a:t>0 </a:t>
            </a:r>
            <a:r>
              <a:rPr lang="en-US" dirty="0" smtClean="0"/>
              <a:t>0 1 0 0 0 0 0 0 0 0 0 0 0 0 1 0 0 0 0 0 0 1 0 0 1 0 0 0 0 0 0 0 0 0 0]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0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[ 134.]</a:t>
            </a:r>
          </a:p>
          <a:p>
            <a:r>
              <a:rPr lang="en-US" dirty="0" smtClean="0"/>
              <a:t>Fade swings in X_test0: [ 134.  163.  164.]</a:t>
            </a:r>
          </a:p>
          <a:p>
            <a:r>
              <a:rPr lang="en-US" dirty="0" smtClean="0"/>
              <a:t>0  incorrect: [ 134.]</a:t>
            </a:r>
          </a:p>
          <a:p>
            <a:r>
              <a:rPr lang="en-US" dirty="0" smtClean="0"/>
              <a:t>1  incorrect: [ 134.]</a:t>
            </a:r>
          </a:p>
          <a:p>
            <a:r>
              <a:rPr lang="en-US" dirty="0" smtClean="0"/>
              <a:t>2  incorrect: [ 134.]</a:t>
            </a:r>
          </a:p>
          <a:p>
            <a:r>
              <a:rPr lang="en-US" dirty="0" smtClean="0"/>
              <a:t>3  incorrect: [ 134.]</a:t>
            </a:r>
          </a:p>
          <a:p>
            <a:r>
              <a:rPr lang="en-US" dirty="0" smtClean="0"/>
              <a:t>4  incorrect: [ 134.]</a:t>
            </a:r>
          </a:p>
          <a:p>
            <a:r>
              <a:rPr lang="en-US" dirty="0" smtClean="0"/>
              <a:t>5  incorrect: [ 134.]</a:t>
            </a:r>
          </a:p>
          <a:p>
            <a:r>
              <a:rPr lang="en-US" dirty="0" smtClean="0"/>
              <a:t>6  incorrect: [ 134.]</a:t>
            </a:r>
          </a:p>
          <a:p>
            <a:r>
              <a:rPr lang="en-US" dirty="0" smtClean="0"/>
              <a:t>7  incorrect: [ 134.]</a:t>
            </a:r>
          </a:p>
          <a:p>
            <a:r>
              <a:rPr lang="en-US" dirty="0" smtClean="0"/>
              <a:t>8  incorrect: [ 134.]</a:t>
            </a:r>
          </a:p>
          <a:p>
            <a:r>
              <a:rPr lang="en-US" dirty="0" smtClean="0"/>
              <a:t>9  incorrect: [ 134.]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conditions &amp; Tasks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conditions</a:t>
            </a:r>
          </a:p>
          <a:p>
            <a:pPr lvl="1"/>
            <a:r>
              <a:rPr lang="en-US" dirty="0" smtClean="0"/>
              <a:t>1000 samples per swing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Anze</a:t>
            </a:r>
            <a:r>
              <a:rPr lang="en-US" dirty="0" smtClean="0"/>
              <a:t> (ID = 1) =&gt; swings[82-176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Tasks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733800"/>
          <a:ext cx="75438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lphaLcParenR"/>
                      </a:pPr>
                      <a:r>
                        <a:rPr lang="en-US" dirty="0" smtClean="0"/>
                        <a:t>1000</a:t>
                      </a:r>
                      <a:r>
                        <a:rPr lang="en-US" baseline="0" dirty="0" smtClean="0"/>
                        <a:t> samples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baseline="0" dirty="0" smtClean="0"/>
                        <a:t>       All sensors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baseline="0" dirty="0" smtClean="0"/>
                        <a:t>       Label = </a:t>
                      </a:r>
                      <a:r>
                        <a:rPr lang="en-US" baseline="0" dirty="0" smtClean="0"/>
                        <a:t>outcome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baseline="0" dirty="0" smtClean="0"/>
                        <a:t>       Differentiate </a:t>
                      </a:r>
                      <a:r>
                        <a:rPr lang="en-US" b="1" baseline="0" dirty="0" smtClean="0"/>
                        <a:t>straight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fade</a:t>
                      </a:r>
                      <a:endParaRPr lang="en-US" b="1" baseline="0" dirty="0" smtClean="0"/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baseline="0" dirty="0" smtClean="0"/>
                        <a:t>       Result?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lphaLcParenR" startAt="2"/>
                      </a:pPr>
                      <a:r>
                        <a:rPr lang="en-US" dirty="0" smtClean="0"/>
                        <a:t>1000 samples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dirty="0" smtClean="0"/>
                        <a:t>       Separately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SG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ACC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Gyro</a:t>
                      </a:r>
                      <a:endParaRPr lang="sl-S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lphaLcParenR" startAt="3"/>
                      </a:pPr>
                      <a:r>
                        <a:rPr lang="en-US" dirty="0" smtClean="0"/>
                        <a:t>Only first 875 samples(TBSW)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dirty="0" smtClean="0"/>
                        <a:t>       All</a:t>
                      </a:r>
                      <a:r>
                        <a:rPr lang="en-US" baseline="0" dirty="0" smtClean="0"/>
                        <a:t> sensors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baseline="0" dirty="0" smtClean="0"/>
                        <a:t>       Label = outcome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lphaLcParenR" startAt="4"/>
                      </a:pPr>
                      <a:r>
                        <a:rPr lang="en-US" dirty="0" smtClean="0"/>
                        <a:t>875 samples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US" dirty="0" smtClean="0"/>
                        <a:t>       Separately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SG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ACC</a:t>
                      </a:r>
                    </a:p>
                    <a:p>
                      <a:pPr marL="800100" lvl="1" indent="-342900" algn="l">
                        <a:buFont typeface="+mj-lt"/>
                        <a:buAutoNum type="arabicParenR"/>
                      </a:pPr>
                      <a:r>
                        <a:rPr lang="en-US" dirty="0" smtClean="0"/>
                        <a:t>Gyro</a:t>
                      </a:r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0.919048</a:t>
            </a:r>
          </a:p>
          <a:p>
            <a:r>
              <a:rPr lang="en-US" dirty="0" smtClean="0"/>
              <a:t>prediction: [0 0 0 0 0 0 0 0 0 0 0 1 0 0 0 1 0 0 0 0 0 0 0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0 0 0 0 0 0 0 1 1 0 0 0 0 0 0 0 0 0 0 0 0 0 0 0 0 0 0 0 0 0 0 0 0 0 0 0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0 0 1 0 0 0 0 0 0 0 0 0 0 0 0 1 0 0 0 0 1 0 0 0 0 0 0 0 0 0 0 0 0 0 0 0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0 0 0 1 0 0 0 0 1 0 0 0 0 0 0 0 0 0 0 0 1 0 0 0 0 0 1 0 0 0 0 0 0 0 0 0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0 0 0 0 0 1 0 0 0 0 0 0 0 0 1 0 0 0 0 0 0 0 0 0 0 0 0 0 0 0 0 1 0 0 0 0 </a:t>
            </a:r>
            <a:r>
              <a:rPr lang="en-US" dirty="0" smtClean="0"/>
              <a:t>0 </a:t>
            </a:r>
            <a:r>
              <a:rPr lang="en-US" dirty="0" smtClean="0"/>
              <a:t>0 1 0 0 0 0 0 0 0 1 0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0 0 0 1 1 0 0 0 0 0 0 0 0 1 0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0 0 0 0 0 0 0 0 1 0 0 0 0 0 0 0 0 1 0 0 0 0 0 0 0 0 0 0 0 0 0 0 0 0 0 0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0 0 1 0 0 0 1 0 0 0 0 0 0 0 0 0 0 0 0 0 1 0 0 0 0 0 0 0 0 0 1 0 0 0 0 0 </a:t>
            </a:r>
            <a:r>
              <a:rPr lang="en-US" dirty="0" smtClean="0"/>
              <a:t>0 </a:t>
            </a:r>
            <a:r>
              <a:rPr lang="en-US" dirty="0" smtClean="0"/>
              <a:t>0 1 0 0 0 0 0 0 1 0 0 0 0 0 0 0 1 0 0 0 1 0 0 0 0 0 0 0 0 0 0 0 0 0 0 0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0 0 0 0 0 1 1 0 0 0 0 0 0 0 0 0 0 0 0 0 0 0 0 0 0 0 0 0 0 1 0 0 0 0 0 0 </a:t>
            </a:r>
            <a:r>
              <a:rPr lang="en-US" dirty="0" smtClean="0"/>
              <a:t>0 </a:t>
            </a:r>
            <a:r>
              <a:rPr lang="en-US" dirty="0" smtClean="0"/>
              <a:t>0 1 0 0 0 0 0 0 0 1 0 1 0 0 0 0 0 0 0 0 0 0 0 0 0]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[ 106.  167.]</a:t>
            </a:r>
          </a:p>
          <a:p>
            <a:r>
              <a:rPr lang="en-US" dirty="0" smtClean="0"/>
              <a:t>Fade swings in X_test0: [ 165.  167.]</a:t>
            </a:r>
          </a:p>
          <a:p>
            <a:r>
              <a:rPr lang="en-US" dirty="0" smtClean="0"/>
              <a:t>0  incorrect: [ 106.  167.]</a:t>
            </a:r>
          </a:p>
          <a:p>
            <a:r>
              <a:rPr lang="en-US" dirty="0" smtClean="0"/>
              <a:t>1  incorrect: [ 167.]</a:t>
            </a:r>
          </a:p>
          <a:p>
            <a:r>
              <a:rPr lang="en-US" dirty="0" smtClean="0"/>
              <a:t>2  incorrect: [ 106.  167.]</a:t>
            </a:r>
          </a:p>
          <a:p>
            <a:r>
              <a:rPr lang="en-US" dirty="0" smtClean="0"/>
              <a:t>3  incorrect: [ 167.]</a:t>
            </a:r>
          </a:p>
          <a:p>
            <a:r>
              <a:rPr lang="en-US" dirty="0" smtClean="0"/>
              <a:t>4  incorrect: [ 106.  167.]</a:t>
            </a:r>
          </a:p>
          <a:p>
            <a:r>
              <a:rPr lang="en-US" dirty="0" smtClean="0"/>
              <a:t>5  incorrect: [ 106.  167.]</a:t>
            </a:r>
          </a:p>
          <a:p>
            <a:r>
              <a:rPr lang="en-US" dirty="0" smtClean="0"/>
              <a:t>6  incorrect: [ 106.  167.]</a:t>
            </a:r>
          </a:p>
          <a:p>
            <a:r>
              <a:rPr lang="en-US" dirty="0" smtClean="0"/>
              <a:t>7  incorrect: [ 106.  167.]</a:t>
            </a:r>
          </a:p>
          <a:p>
            <a:r>
              <a:rPr lang="en-US" dirty="0" smtClean="0"/>
              <a:t>8  incorrect: [ 106.  167.]</a:t>
            </a:r>
          </a:p>
          <a:p>
            <a:r>
              <a:rPr lang="en-US" dirty="0" smtClean="0"/>
              <a:t>9  incorrect: [ 167.]</a:t>
            </a:r>
            <a:endParaRPr lang="sl-SI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0.82381</a:t>
            </a:r>
          </a:p>
          <a:p>
            <a:r>
              <a:rPr lang="en-US" dirty="0" smtClean="0"/>
              <a:t>prediction: [0 0 0 0 0 0 0 0 1 0 0 0 0 0 0 0 0 0 0 0 0 0 0 1 0 0 0 0 0 0 0 1 0 0 0 0 </a:t>
            </a:r>
            <a:r>
              <a:rPr lang="en-US" dirty="0" smtClean="0"/>
              <a:t>0 </a:t>
            </a:r>
            <a:r>
              <a:rPr lang="en-US" dirty="0" smtClean="0"/>
              <a:t>0 0 0 0 0 1 0 0 0 1 0 1 0 1 0 1 0 0 0 0 0 0 0 0 0 0 0 0 0 0 0 0 0 0 0 0 </a:t>
            </a:r>
            <a:r>
              <a:rPr lang="en-US" dirty="0" smtClean="0"/>
              <a:t>1 </a:t>
            </a:r>
            <a:r>
              <a:rPr lang="en-US" dirty="0" smtClean="0"/>
              <a:t>0 0 0 0 1 0 0 0 0 0 0 0 0 1 0 0 1 0 0 0 0 0 0 0 0 0 1 0 0 0 0 0 0 0 0 0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0 0 0 0 0 0 0 0 0 0 1 0 0 0 0 0 0 0 0 0 1 0 0 0 0 0 0 0 0 0 0 0 0 0 0 0 </a:t>
            </a:r>
            <a:r>
              <a:rPr lang="en-US" dirty="0" smtClean="0"/>
              <a:t>1 </a:t>
            </a:r>
            <a:r>
              <a:rPr lang="en-US" dirty="0" smtClean="0"/>
              <a:t>0 0 0 0 0 0 0 0 0 0 0 0 0 1 0 0 0 0 0 0 0 0 0 0 0 0 0 0 0 0 0 0 0 0 0 0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1 0 0 0 0 0 0 0 0 0 0 1 0 0 0 0 0 0 0 1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0 0 0 0 0 0 0 0 0 0 0 0 0 0 0 0 0 1 0 0 0 0 0 1 0 0 0 0 1 0 1 0 0 0 0 0 </a:t>
            </a:r>
            <a:r>
              <a:rPr lang="en-US" dirty="0" smtClean="0"/>
              <a:t>0 </a:t>
            </a:r>
            <a:r>
              <a:rPr lang="en-US" dirty="0" smtClean="0"/>
              <a:t>0 0 0 0 0 0 0 0 0 0 1 1 0 0 0 0 0 0 0 0 0 0 0 0 0 0 0 0 0 0 0 0 0 0 0 0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0 0 0 0 1 0 0 0 0 1 0 0 0 0 0 0 0 0 0 0 0 0 0 0 0 0 0 0 1 1 0 0 0 0 0 0 </a:t>
            </a:r>
            <a:r>
              <a:rPr lang="en-US" dirty="0" smtClean="0"/>
              <a:t>0 </a:t>
            </a:r>
            <a:r>
              <a:rPr lang="en-US" dirty="0" smtClean="0"/>
              <a:t>0 1 0 0 0 0 0 0 0 0 1 0 0 0 0 0 0 0 0 0 0 0 0 0 0 0 0 1 0 0 0 0 0 1 0 0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1 0 0 0]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B2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[ 123.  131.  132.  139.  140.  169.  170.]</a:t>
            </a:r>
          </a:p>
          <a:p>
            <a:r>
              <a:rPr lang="en-US" dirty="0" smtClean="0"/>
              <a:t>Fade swings in X_test0: [ 169.  170.]</a:t>
            </a:r>
          </a:p>
          <a:p>
            <a:r>
              <a:rPr lang="en-US" dirty="0" smtClean="0"/>
              <a:t>0  incorrect: [ 131.  169.  170.]</a:t>
            </a:r>
          </a:p>
          <a:p>
            <a:r>
              <a:rPr lang="en-US" dirty="0" smtClean="0"/>
              <a:t>1  incorrect: [ 131.  140.  169.  170.]</a:t>
            </a:r>
          </a:p>
          <a:p>
            <a:r>
              <a:rPr lang="en-US" dirty="0" smtClean="0"/>
              <a:t>2  incorrect: [ 123.  131.  132.  139.  140.  169.  170.]</a:t>
            </a:r>
          </a:p>
          <a:p>
            <a:r>
              <a:rPr lang="en-US" dirty="0" smtClean="0"/>
              <a:t>3  incorrect: [ 139.  140.  169.  170.]</a:t>
            </a:r>
          </a:p>
          <a:p>
            <a:r>
              <a:rPr lang="en-US" dirty="0" smtClean="0"/>
              <a:t>4  incorrect: [ 131.  132.  140.  169.  170.]</a:t>
            </a:r>
          </a:p>
          <a:p>
            <a:r>
              <a:rPr lang="en-US" dirty="0" smtClean="0"/>
              <a:t>5  incorrect: [ 140.  169.  170.]</a:t>
            </a:r>
          </a:p>
          <a:p>
            <a:r>
              <a:rPr lang="en-US" dirty="0" smtClean="0"/>
              <a:t>6  incorrect: [ 140.  169.  170.]</a:t>
            </a:r>
          </a:p>
          <a:p>
            <a:r>
              <a:rPr lang="en-US" dirty="0" smtClean="0"/>
              <a:t>7  incorrect: [ 139.  140.  169.  170.]</a:t>
            </a:r>
          </a:p>
          <a:p>
            <a:r>
              <a:rPr lang="en-US" dirty="0" smtClean="0"/>
              <a:t>8  incorrect: [ 169.  170.]</a:t>
            </a:r>
          </a:p>
          <a:p>
            <a:r>
              <a:rPr lang="en-US" dirty="0" smtClean="0"/>
              <a:t>9  incorrect: [ 169.  170.]</a:t>
            </a:r>
            <a:endParaRPr lang="sl-SI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B3</a:t>
            </a:r>
            <a:endParaRPr lang="en-US" dirty="0" smtClean="0"/>
          </a:p>
          <a:p>
            <a:pPr lvl="1"/>
            <a:r>
              <a:rPr lang="en-US" dirty="0" smtClean="0"/>
              <a:t>1000 samples</a:t>
            </a:r>
          </a:p>
          <a:p>
            <a:pPr lvl="1"/>
            <a:r>
              <a:rPr lang="en-US" dirty="0" err="1" smtClean="0"/>
              <a:t>GyroX</a:t>
            </a:r>
            <a:r>
              <a:rPr lang="en-US" dirty="0" smtClean="0"/>
              <a:t>, </a:t>
            </a:r>
            <a:r>
              <a:rPr lang="en-US" dirty="0" err="1" smtClean="0"/>
              <a:t>GyroY</a:t>
            </a:r>
            <a:r>
              <a:rPr lang="en-US" dirty="0" smtClean="0"/>
              <a:t>, </a:t>
            </a:r>
            <a:r>
              <a:rPr lang="en-US" dirty="0" err="1" smtClean="0"/>
              <a:t>GyroZ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shape:5x3x1000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0.854545</a:t>
            </a:r>
          </a:p>
          <a:p>
            <a:r>
              <a:rPr lang="en-US" dirty="0" smtClean="0"/>
              <a:t>prediction: [0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0 0 0 0 0 0 0 0 0 0 0 0 1 0 0 0 0 0 0 0 0 0 0 0 0 0 0 0 0 0 0 0 0 0 0 0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1]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1 1 0 0 0 0 0 0 0 0 1 0 0 0 0 0 0 0 0 0 0 0 0 0 0 0 0 1 0 0 0 0 0 0 </a:t>
            </a:r>
            <a:r>
              <a:rPr lang="en-US" dirty="0" smtClean="0"/>
              <a:t>0 </a:t>
            </a:r>
            <a:r>
              <a:rPr lang="en-US" dirty="0" smtClean="0"/>
              <a:t>0 1 1 0 0 0 0 0 0 1 0 0 0 0 0 0 0 0 0 0 1 0 0 1 0 0 0 0 0 0 0 0 1 0 0 0 </a:t>
            </a:r>
            <a:r>
              <a:rPr lang="en-US" dirty="0" smtClean="0"/>
              <a:t>0 </a:t>
            </a:r>
            <a:r>
              <a:rPr lang="en-US" dirty="0" smtClean="0"/>
              <a:t>0 0 0 0 0 1 0 0 0 1 0 0 0 0 0 0 0 0 1 0 0 1 0 0 0 0 1 0 0 0 0 0 0 0 0 0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0 0 0 0 0 0 0 0 1 0 1 0 0 0 0 0 0 0 0 0 1 0 0 0 1 0 0 0 0 0 0 0 0 1 0 1 </a:t>
            </a:r>
            <a:r>
              <a:rPr lang="en-US" dirty="0" smtClean="0"/>
              <a:t>0 </a:t>
            </a:r>
            <a:r>
              <a:rPr lang="en-US" dirty="0" smtClean="0"/>
              <a:t>0 0 0 0 0 0 0 0 0 0 0 0 0 1 0 0 0 0 0 0 1 0 1 0 0 0 0 0 0 0 0 0 0 0 0 0 </a:t>
            </a:r>
            <a:r>
              <a:rPr lang="en-US" dirty="0" smtClean="0"/>
              <a:t>0 </a:t>
            </a:r>
            <a:r>
              <a:rPr lang="en-US" dirty="0" smtClean="0"/>
              <a:t>0 0 1 1 0 0 0 0 0 1 0 0 0 0 0 0 0 0 0 0 0 0 1 0 0 0 0 0 0 1 0 0 0 0 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 91.  134.  163.  164.]</a:t>
            </a:r>
          </a:p>
          <a:p>
            <a:r>
              <a:rPr lang="en-US" dirty="0" smtClean="0"/>
              <a:t>Fade swings in X_test0:[ 134.  163.  164.]</a:t>
            </a:r>
          </a:p>
          <a:p>
            <a:r>
              <a:rPr lang="en-US" dirty="0" smtClean="0"/>
              <a:t>0 incorrect:[ 134.  163.  164.]</a:t>
            </a:r>
          </a:p>
          <a:p>
            <a:r>
              <a:rPr lang="en-US" dirty="0" smtClean="0"/>
              <a:t>1 incorrect:[ 134.  163.  164.]</a:t>
            </a:r>
          </a:p>
          <a:p>
            <a:r>
              <a:rPr lang="en-US" dirty="0" smtClean="0"/>
              <a:t>2 incorrect:[  91.  134.  163.  164.]</a:t>
            </a:r>
          </a:p>
          <a:p>
            <a:r>
              <a:rPr lang="en-US" dirty="0" smtClean="0"/>
              <a:t>3 incorrect:[  91.  134.  163.  164.]</a:t>
            </a:r>
          </a:p>
          <a:p>
            <a:r>
              <a:rPr lang="en-US" dirty="0" smtClean="0"/>
              <a:t>4 incorrect:[ 134.  163.  164.]</a:t>
            </a:r>
          </a:p>
          <a:p>
            <a:r>
              <a:rPr lang="en-US" dirty="0" smtClean="0"/>
              <a:t>5 incorrect:[ 134.  163.  164.]</a:t>
            </a:r>
          </a:p>
          <a:p>
            <a:r>
              <a:rPr lang="en-US" dirty="0" smtClean="0"/>
              <a:t>6 incorrect:[ 134.  163.  164.]</a:t>
            </a:r>
          </a:p>
          <a:p>
            <a:r>
              <a:rPr lang="en-US" dirty="0" smtClean="0"/>
              <a:t>7 incorrect:[  91.  134.  163.  164.]</a:t>
            </a:r>
          </a:p>
          <a:p>
            <a:r>
              <a:rPr lang="en-US" dirty="0" smtClean="0"/>
              <a:t>8 incorrect:[ 134.  163.  164.]</a:t>
            </a:r>
          </a:p>
          <a:p>
            <a:r>
              <a:rPr lang="en-US" dirty="0" smtClean="0"/>
              <a:t>9 incorrect:[ 134.  164.]</a:t>
            </a:r>
            <a:endParaRPr lang="sl-SI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0.890476</a:t>
            </a:r>
          </a:p>
          <a:p>
            <a:r>
              <a:rPr lang="en-US" dirty="0" smtClean="0"/>
              <a:t>prediction: [0 0 0 0 0 0 1 0 0 0 1 1 0 0 0 0 0 0 0 0 0 0 0 0 0 0 0 0 1 1 0 0 0 0 0 0 </a:t>
            </a:r>
            <a:r>
              <a:rPr lang="en-US" dirty="0" smtClean="0"/>
              <a:t>0 0 </a:t>
            </a:r>
            <a:r>
              <a:rPr lang="en-US" dirty="0" smtClean="0"/>
              <a:t>0 1 0 0 0 0 0 0 0 0 0 1 0 0 0 0 0 0 0 0 0 0 0 0 1 0 0 0 0 0 0 0 0 0 0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0 0 0 1 0 0 0 0 0 0 0 1 0 0 0 0 0 0 0 0 0 0 0 0 0 0 0 0 0 0 0 0 0 0 0 0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0 0 0 0 0 0 0 0 0 0 0 0 0 0 0 0 0 0 0 0 1 0 0 0 0 0 0 0 0 0 0 1 0 1 0 0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1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1 0 0 0 0 0 0 0 0 1 0 0 0 0 0 0 0 0 0 0 0 0 0 0 0 1 0 0 0 0 </a:t>
            </a:r>
            <a:r>
              <a:rPr lang="en-US" dirty="0" smtClean="0"/>
              <a:t>0 </a:t>
            </a:r>
            <a:r>
              <a:rPr lang="en-US" dirty="0" smtClean="0"/>
              <a:t>0 0 1 0 0 0 0 0 0 0 0 0 0 0 0 0 0 0 0 0 1 0 0 0 0 1 1 0 0 0 0 0 0 0 0 0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0 0 0 0 0 0 0 0 1 0 0 1 0 0 0 0 0 0 0 0 0 0 0 0 0 0 0 1 0 0 0 0 0 0 0 0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0 0 0 0 0 0 0 0 1 0 0 0 1 0 0 0 0 0 0 0 0 0 0 1 0 0 0 0 0 0 0 0 0 1 0 0 </a:t>
            </a:r>
            <a:r>
              <a:rPr lang="en-US" dirty="0" smtClean="0"/>
              <a:t>0 </a:t>
            </a:r>
            <a:r>
              <a:rPr lang="en-US" dirty="0" smtClean="0"/>
              <a:t>0 0 0 0 0 1 0 1 0 0 0 0 0 0 0 0 0 0 0 0 0 0 0 0 0 1 1 0 0 0 0 0 0 0 0 0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0 0 0 1]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incorrect:[ 106.  118.  165.  167.]</a:t>
            </a:r>
          </a:p>
          <a:p>
            <a:r>
              <a:rPr lang="en-US" dirty="0" smtClean="0"/>
              <a:t>Fade swings in X_test0:[ 165.  167.]</a:t>
            </a:r>
          </a:p>
          <a:p>
            <a:r>
              <a:rPr lang="en-US" dirty="0" smtClean="0"/>
              <a:t>0 incorrect:[ 106.  118.  167.]</a:t>
            </a:r>
          </a:p>
          <a:p>
            <a:r>
              <a:rPr lang="en-US" dirty="0" smtClean="0"/>
              <a:t>1 incorrect:[ 106.  118.  167.]</a:t>
            </a:r>
          </a:p>
          <a:p>
            <a:r>
              <a:rPr lang="en-US" dirty="0" smtClean="0"/>
              <a:t>2 incorrect:[ 106.  167.]</a:t>
            </a:r>
          </a:p>
          <a:p>
            <a:r>
              <a:rPr lang="en-US" dirty="0" smtClean="0"/>
              <a:t>3 incorrect:[ 106.  165.  167.]</a:t>
            </a:r>
          </a:p>
          <a:p>
            <a:r>
              <a:rPr lang="en-US" dirty="0" smtClean="0"/>
              <a:t>4 incorrect:[ 167.]</a:t>
            </a:r>
          </a:p>
          <a:p>
            <a:r>
              <a:rPr lang="en-US" dirty="0" smtClean="0"/>
              <a:t>5 incorrect:[ 165.  167.]</a:t>
            </a:r>
          </a:p>
          <a:p>
            <a:r>
              <a:rPr lang="en-US" dirty="0" smtClean="0"/>
              <a:t>6 incorrect:[ 106.  118.  167.]</a:t>
            </a:r>
          </a:p>
          <a:p>
            <a:r>
              <a:rPr lang="en-US" dirty="0" smtClean="0"/>
              <a:t>7 incorrect:[ 165.  167.]</a:t>
            </a:r>
          </a:p>
          <a:p>
            <a:r>
              <a:rPr lang="en-US" dirty="0" smtClean="0"/>
              <a:t>8 incorrect:[ 165.  167.]</a:t>
            </a:r>
          </a:p>
          <a:p>
            <a:r>
              <a:rPr lang="en-US" dirty="0" smtClean="0"/>
              <a:t>9 incorrect:[ 118.  167.]</a:t>
            </a:r>
            <a:endParaRPr lang="sl-SI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0.914286</a:t>
            </a:r>
          </a:p>
          <a:p>
            <a:r>
              <a:rPr lang="en-US" dirty="0" smtClean="0"/>
              <a:t>prediction: [0 0 0 0 0 0 0 0 0 0 0 0 0 0 0 1 0 0 0 0 0 0 0 0 0 0 0 0 0 0 0 0 0 0 0 0 </a:t>
            </a:r>
            <a:r>
              <a:rPr lang="en-US" dirty="0" smtClean="0"/>
              <a:t>0 0 </a:t>
            </a:r>
            <a:r>
              <a:rPr lang="en-US" dirty="0" smtClean="0"/>
              <a:t>0 0 0 0 0 0 0 0 0 0 0 0 0 0 0 0 0 0 0 0 0 0 0 0 0 0 0 0 0 0 0 0 0 0 1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1]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1 0 0 0 0 0 0 0 0 0 0 0 0 0 1 0 0 0 0 0 0 0 0 0 0 1 0 0 1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0 0 0 0 0 0 0 0 0 0 0 0 0 0 0 0 0 1 0 0 1 0 0 0 0 0 0 0 0 0 0 0 1 0 0 1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0 0 0 0 0 0 0 0 0 0 0 0 0 0 1 0 0 0 0 0 0 0 0 0 0 0 1 0 0 0 0 0 0 0 0 0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0 0 1 0 0 1 0 0 0 0 0 0 0 0 0 0 0 0 0 0 0 0 0 0 0 1 0 0 0 1 0 0 0 0 0 0 </a:t>
            </a:r>
            <a:r>
              <a:rPr lang="en-US" dirty="0" smtClean="0"/>
              <a:t>0 </a:t>
            </a:r>
            <a:r>
              <a:rPr lang="en-US" dirty="0" smtClean="0"/>
              <a:t>0 0 0 0 0 1 0 0 0 0 1 0 0 0 0 0 0 0 0 0 0 0 0 0 0 0 0 0 0 0 0 0 0 1 0 0 </a:t>
            </a:r>
            <a:r>
              <a:rPr lang="en-US" dirty="0" smtClean="0"/>
              <a:t>0 </a:t>
            </a:r>
            <a:r>
              <a:rPr lang="en-US" dirty="0" smtClean="0"/>
              <a:t>0 1 0 0 0 0 0 1 0 1 0 0 0 0 0 0 0 0 0 0 0 0 0 0 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A</a:t>
            </a:r>
          </a:p>
          <a:p>
            <a:pPr lvl="1"/>
            <a:r>
              <a:rPr lang="en-US" dirty="0" smtClean="0"/>
              <a:t>1000 samples</a:t>
            </a:r>
          </a:p>
          <a:p>
            <a:pPr lvl="1"/>
            <a:r>
              <a:rPr lang="en-US" dirty="0" smtClean="0"/>
              <a:t>All sensors</a:t>
            </a:r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shape:5x8x1000</a:t>
            </a:r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B3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incorrect:[ 169.  170.  175.]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incorrect:[ 170.]</a:t>
            </a:r>
          </a:p>
          <a:p>
            <a:r>
              <a:rPr lang="en-US" dirty="0" smtClean="0"/>
              <a:t>1 incorrect:[ 169.  170.]</a:t>
            </a:r>
          </a:p>
          <a:p>
            <a:r>
              <a:rPr lang="en-US" dirty="0" smtClean="0"/>
              <a:t>2 incorrect:[ 169.  170.]</a:t>
            </a:r>
          </a:p>
          <a:p>
            <a:r>
              <a:rPr lang="en-US" dirty="0" smtClean="0"/>
              <a:t>3 incorrect:[ 170.]</a:t>
            </a:r>
          </a:p>
          <a:p>
            <a:r>
              <a:rPr lang="en-US" dirty="0" smtClean="0"/>
              <a:t>4 incorrect:[ 169.  170.]</a:t>
            </a:r>
          </a:p>
          <a:p>
            <a:r>
              <a:rPr lang="en-US" dirty="0" smtClean="0"/>
              <a:t>5 incorrect:[ 169.  170.]</a:t>
            </a:r>
          </a:p>
          <a:p>
            <a:r>
              <a:rPr lang="en-US" dirty="0" smtClean="0"/>
              <a:t>6 incorrect:[ 170.]</a:t>
            </a:r>
          </a:p>
          <a:p>
            <a:r>
              <a:rPr lang="en-US" dirty="0" smtClean="0"/>
              <a:t>7 incorrect:[ 169.  170.]</a:t>
            </a:r>
          </a:p>
          <a:p>
            <a:r>
              <a:rPr lang="en-US" dirty="0" smtClean="0"/>
              <a:t>8 incorrect:[ 169.  170.]</a:t>
            </a:r>
          </a:p>
          <a:p>
            <a:r>
              <a:rPr lang="en-US" dirty="0" smtClean="0"/>
              <a:t>9 incorrect:[ 169.  170.  175.]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875</a:t>
            </a:r>
            <a:r>
              <a:rPr lang="en-US" dirty="0" smtClean="0"/>
              <a:t>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All sensors</a:t>
            </a:r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shape:5x8x875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0.831818</a:t>
            </a:r>
          </a:p>
          <a:p>
            <a:r>
              <a:rPr lang="en-US" dirty="0" smtClean="0"/>
              <a:t>prediction: [0 0 0 0 0 0 0 0 1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0 0 0 0 0 0 0 0 0 0 0 0 0 0 0 0 0 0 1 0 0 0 0 0 0 1 0 0 0 0 0 0 1 0 0 0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0 0 0 0 0 0 0 0 0 0 0 0 0 0 0 0 0 0 1 0 0 0 0 0 0 0 0 0 0 0 0 0 0 0 0 0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1 0 0 0 0 0 0 0 0 0 0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1 0 0 0 0 0 0 0 0 0 0 0 0 0 0 1 0 0 0 1 0 0 0 0 1 0 1 0 0 0 0 0 0 0 </a:t>
            </a:r>
            <a:r>
              <a:rPr lang="en-US" dirty="0" smtClean="0"/>
              <a:t>0 </a:t>
            </a:r>
            <a:r>
              <a:rPr lang="en-US" dirty="0" smtClean="0"/>
              <a:t>1 0 0 0 0 0 0 0 0 0 0 0 0 0 0 0 1 0 0 0 0 0 0 1 0 1 0 0 0 0 0 0 0 0 0 0 </a:t>
            </a:r>
            <a:r>
              <a:rPr lang="en-US" dirty="0" smtClean="0"/>
              <a:t>0 </a:t>
            </a:r>
            <a:r>
              <a:rPr lang="en-US" dirty="0" smtClean="0"/>
              <a:t>0 1 0 0 1 0 0 0 1 0 0 0 0 0 0 0 0 0 0 0 0 0 1 0 0 0 0 0 0 1 0 1 0 0 0 0 </a:t>
            </a:r>
            <a:r>
              <a:rPr lang="en-US" dirty="0" smtClean="0"/>
              <a:t>0 </a:t>
            </a:r>
            <a:r>
              <a:rPr lang="en-US" dirty="0" smtClean="0"/>
              <a:t>1 0 0 0 0 0 0 0 0 0 0 0 1 0 0 0 0 0 0 1 0 0 0 0 1 0 0 0 0 0 0 0 0 1 0 0 </a:t>
            </a:r>
            <a:r>
              <a:rPr lang="en-US" dirty="0" smtClean="0"/>
              <a:t>0 </a:t>
            </a:r>
            <a:r>
              <a:rPr lang="en-US" dirty="0" smtClean="0"/>
              <a:t>0 1 0 0 0 0 0 0 0 0 1 0 0 0 1 0 0 0 0 0 0 0 1 0 0 0 0 0 0 0 0 0 1 0 0 0 </a:t>
            </a:r>
            <a:r>
              <a:rPr lang="en-US" dirty="0" smtClean="0"/>
              <a:t>0 </a:t>
            </a:r>
            <a:r>
              <a:rPr lang="en-US" dirty="0" smtClean="0"/>
              <a:t>0 0 1 0 0 0 0 0 0 0 0 0 1 0 0 1 0 0 0 0 0 0 0 0 1 0 0 0 0 1 0 0 0 0 0]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 87.   89.  134.  163.  164.]</a:t>
            </a:r>
          </a:p>
          <a:p>
            <a:r>
              <a:rPr lang="en-US" dirty="0" smtClean="0"/>
              <a:t>Fade swings in X_test0:[ 134.  163.  164.]</a:t>
            </a:r>
          </a:p>
          <a:p>
            <a:r>
              <a:rPr lang="en-US" dirty="0" smtClean="0"/>
              <a:t>0 incorrect:[  87.  134.  163.  164.]</a:t>
            </a:r>
          </a:p>
          <a:p>
            <a:r>
              <a:rPr lang="en-US" dirty="0" smtClean="0"/>
              <a:t>1 incorrect:[ 134.  163.  164.]</a:t>
            </a:r>
          </a:p>
          <a:p>
            <a:r>
              <a:rPr lang="en-US" dirty="0" smtClean="0"/>
              <a:t>2 incorrect:[ 134.  163.  164.]</a:t>
            </a:r>
          </a:p>
          <a:p>
            <a:r>
              <a:rPr lang="en-US" dirty="0" smtClean="0"/>
              <a:t>3 incorrect:[ 134.  163.  164.]</a:t>
            </a:r>
          </a:p>
          <a:p>
            <a:r>
              <a:rPr lang="en-US" dirty="0" smtClean="0"/>
              <a:t>4 incorrect:[  87.  134.  163.  164.]</a:t>
            </a:r>
          </a:p>
          <a:p>
            <a:r>
              <a:rPr lang="en-US" dirty="0" smtClean="0"/>
              <a:t>5 incorrect:[  87.  134.  163.  164.]</a:t>
            </a:r>
          </a:p>
          <a:p>
            <a:r>
              <a:rPr lang="en-US" dirty="0" smtClean="0"/>
              <a:t>6 incorrect:[  87.   89.  134.  163.  164.]</a:t>
            </a:r>
          </a:p>
          <a:p>
            <a:r>
              <a:rPr lang="en-US" dirty="0" smtClean="0"/>
              <a:t>7 incorrect:[  87.  134.  163.  164.]</a:t>
            </a:r>
          </a:p>
          <a:p>
            <a:r>
              <a:rPr lang="en-US" dirty="0" smtClean="0"/>
              <a:t>8 incorrect:[  87.  134.  163.  164.]</a:t>
            </a:r>
          </a:p>
          <a:p>
            <a:r>
              <a:rPr lang="en-US" dirty="0" smtClean="0"/>
              <a:t>9 incorrect:[ 134.  163.  164.]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0.890476</a:t>
            </a:r>
          </a:p>
          <a:p>
            <a:r>
              <a:rPr lang="en-US" dirty="0" smtClean="0"/>
              <a:t>prediction: [0 0 0 0 0 0 0 0 0 0 0 1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1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1 0 0 0 0 0 0 0 0 0 0 1 0 0 0 0 0 0 0 0 1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0 0 0 0 0 0 0 0 0 0 0 0 0 0 0 0 0 0 0 0 1 0 1 0 0 0 0 0 0 0 0 0 0 0 0 0 </a:t>
            </a:r>
            <a:r>
              <a:rPr lang="en-US" dirty="0" smtClean="0"/>
              <a:t>0 </a:t>
            </a:r>
            <a:r>
              <a:rPr lang="en-US" dirty="0" smtClean="0"/>
              <a:t>0 1 0 0 0 0 1 0 0 0 0 0 0 0 0 0 0 0 0 0 0 1 0 0 1 0 0 0 0 0 0 0 1 0 0 0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0 0 0 0 0 0 0 0 0 1 0 0 0 0 0 0 0 0 0 0 1 0 0 0 0 0 0 0 0 1 0 0 0 0 0 0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0 0 0 0 0 0 0 1 0 0 0 0 0 1 0 0 0 0 0 0 0 0 0 0 0 0 0 0 0 0 1 0 0 0 0 0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1 1 0 0 0 0 0 0 0 0 0 0 0 0 0 0 0 1 0 0 0 0]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incorrect:[ 106.  165.  167.]</a:t>
            </a:r>
          </a:p>
          <a:p>
            <a:r>
              <a:rPr lang="en-US" dirty="0" smtClean="0"/>
              <a:t>Fade swings in X_test0:[ 165.  167.]</a:t>
            </a:r>
          </a:p>
          <a:p>
            <a:r>
              <a:rPr lang="en-US" dirty="0" smtClean="0"/>
              <a:t>0 incorrect:[ 106.  165.  167.]</a:t>
            </a:r>
          </a:p>
          <a:p>
            <a:r>
              <a:rPr lang="en-US" dirty="0" smtClean="0"/>
              <a:t>1 incorrect:[ 165.  167.]</a:t>
            </a:r>
          </a:p>
          <a:p>
            <a:r>
              <a:rPr lang="en-US" dirty="0" smtClean="0"/>
              <a:t>2 incorrect:[ 165.  167.]</a:t>
            </a:r>
          </a:p>
          <a:p>
            <a:r>
              <a:rPr lang="en-US" dirty="0" smtClean="0"/>
              <a:t>3 incorrect:[ 106.  165.  167.]</a:t>
            </a:r>
          </a:p>
          <a:p>
            <a:r>
              <a:rPr lang="en-US" dirty="0" smtClean="0"/>
              <a:t>4 incorrect:[ 165.  167.]</a:t>
            </a:r>
          </a:p>
          <a:p>
            <a:r>
              <a:rPr lang="en-US" dirty="0" smtClean="0"/>
              <a:t>5 incorrect:[ 165.  167.]</a:t>
            </a:r>
          </a:p>
          <a:p>
            <a:r>
              <a:rPr lang="en-US" dirty="0" smtClean="0"/>
              <a:t>6 incorrect:[ 165.  167.]</a:t>
            </a:r>
          </a:p>
          <a:p>
            <a:r>
              <a:rPr lang="en-US" dirty="0" smtClean="0"/>
              <a:t>7 incorrect:[ 165.  167.]</a:t>
            </a:r>
          </a:p>
          <a:p>
            <a:r>
              <a:rPr lang="en-US" dirty="0" smtClean="0"/>
              <a:t>8 incorrect:[ 165.  167.]</a:t>
            </a:r>
          </a:p>
          <a:p>
            <a:r>
              <a:rPr lang="en-US" dirty="0" smtClean="0"/>
              <a:t>9 incorrect:[ 106.  165.  167.]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0.814286</a:t>
            </a:r>
          </a:p>
          <a:p>
            <a:r>
              <a:rPr lang="en-US" dirty="0" smtClean="0"/>
              <a:t>prediction: [0 0 0 1 0 0 0 0 0 0 0 0 0 0 0 1 0 0 0 0 0 0 0 0 0 0 0 1 0 1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0 0 0 0 0 0 0 1 0 0 0 0 0 1 0 0 0 0 0 0 0 0 0 0 0 0 0 1 0 0 0 0 0 0 0 1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0 0 0 0 0 0 0 0 0 0 0 0 0 0 0 0 0 1 1 0 0 0 0 0 0 0 0 0 0 0 0 0 0 0 0 0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0 0 0 0 0 0 1 1 0 0 0 0 0 0 0 0 0 0 0 0 0 0 0 0 0 0 0 0 0 0 0 0 0 0 0 1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0 0 0 0 0 0 0 1 0 0 0 0 0 0 0 1 0 0 0 0 1 0 0 0 0 0 0 0 0 0 0 0 0 0 0 1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1 0 0 0 0 0 0 0 0 0 0 0 0 0 0 0 0 0 1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1 0 0 0 0 0 0 0 0 0 0 0 0 0 0 0 0 1 0 1 0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0 0 0 0 0 1 0 0 0 0 0 0 0 0 0 0 0 0 0 0 0 1 0 0 0 0 0 0 0 0 0 0 0 0 0 0 </a:t>
            </a:r>
            <a:r>
              <a:rPr lang="en-US" dirty="0" smtClean="0"/>
              <a:t>0 </a:t>
            </a:r>
            <a:r>
              <a:rPr lang="en-US" dirty="0" smtClean="0"/>
              <a:t>0 1 0 0 0 1 0 0 0 0 0 0 1 0 0 0 0 0 0 0 0 0 0 1 0 0 0 0 0 0 0 0 0 0 1 0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0 0 0 0 0 0 0 0 0 1 0 0 0 0 0 0 0 0 0 0 0 1 0 0 1 0 0 0 0 0 0 0 0 0 0 0 </a:t>
            </a:r>
            <a:r>
              <a:rPr lang="en-US" dirty="0" smtClean="0"/>
              <a:t>1 </a:t>
            </a:r>
            <a:r>
              <a:rPr lang="en-US" dirty="0" smtClean="0"/>
              <a:t>0 0 0 0 0 0 0 0 0 1 0 0 0 0 0 0 0 0 0 0 0 0 1 0 0 0 0 0 1 0 0 0 0 0 0 0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0 0 0 0 0 0 1 0 0 0]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incorrect:[ 137.  169.  170.  175.]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incorrect:[ 137.  169.  170.  175.]</a:t>
            </a:r>
          </a:p>
          <a:p>
            <a:r>
              <a:rPr lang="en-US" dirty="0" smtClean="0"/>
              <a:t>1 incorrect:[ 137.  169.  170.  175.]</a:t>
            </a:r>
          </a:p>
          <a:p>
            <a:r>
              <a:rPr lang="en-US" dirty="0" smtClean="0"/>
              <a:t>2 incorrect:[ 137.  169.  170.  175.]</a:t>
            </a:r>
          </a:p>
          <a:p>
            <a:r>
              <a:rPr lang="en-US" dirty="0" smtClean="0"/>
              <a:t>3 incorrect:[ 137.  169.  170.  175.]</a:t>
            </a:r>
          </a:p>
          <a:p>
            <a:r>
              <a:rPr lang="en-US" dirty="0" smtClean="0"/>
              <a:t>4 incorrect:[ 137.  169.  170.  175.]</a:t>
            </a:r>
          </a:p>
          <a:p>
            <a:r>
              <a:rPr lang="en-US" dirty="0" smtClean="0"/>
              <a:t>5 incorrect:[ 137.  169.  170.  175.]</a:t>
            </a:r>
          </a:p>
          <a:p>
            <a:r>
              <a:rPr lang="en-US" dirty="0" smtClean="0"/>
              <a:t>6 incorrect:[ 137.  169.  170.]</a:t>
            </a:r>
          </a:p>
          <a:p>
            <a:r>
              <a:rPr lang="en-US" dirty="0" smtClean="0"/>
              <a:t>7 incorrect:[ 137.  169.  170.  175.]</a:t>
            </a:r>
          </a:p>
          <a:p>
            <a:r>
              <a:rPr lang="en-US" dirty="0" smtClean="0"/>
              <a:t>8 incorrect:[ 137.  169.  170.  175.]</a:t>
            </a:r>
          </a:p>
          <a:p>
            <a:r>
              <a:rPr lang="en-US" dirty="0" smtClean="0"/>
              <a:t>9 incorrect:[ 137.  169.  170.  175.]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</a:t>
            </a:r>
            <a:r>
              <a:rPr lang="en-US" dirty="0" smtClean="0"/>
              <a:t>1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D</a:t>
            </a:r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875</a:t>
            </a:r>
            <a:r>
              <a:rPr lang="en-US" dirty="0" smtClean="0"/>
              <a:t>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SG1, SG2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Niter:200</a:t>
            </a:r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shape:5x2x875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0.904545</a:t>
            </a:r>
          </a:p>
          <a:p>
            <a:r>
              <a:rPr lang="en-US" dirty="0" smtClean="0"/>
              <a:t>prediction: [0 0 0 0 1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0 0 0 0 1 0 0 0 0 0 0 0 0 0 0 0 0 0 0 0 0 0 0 1 0 0 0 0 0 0 0 0 0 0 0 0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0 0 0 0 0 0 0 0 0 0 0 0 0 0 0 0 0 0 0 0 0 0 0 0 0 0 0 0 0 0 0 0 1 0 0 0 </a:t>
            </a:r>
            <a:r>
              <a:rPr lang="en-US" dirty="0" smtClean="0"/>
              <a:t>0 </a:t>
            </a:r>
            <a:r>
              <a:rPr lang="en-US" dirty="0" smtClean="0"/>
              <a:t>0 1 0 0 0 0 0 0 0 0 0 0 1 0 0 0 0 0 0 0 0 0 0 0 0 0 0 0 0 0 0 0 0 0 0 0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0 0 0 0 1 0 0 0 0 0 0 0 0 0 0 0 0 0 0 0 1 0 0 0 0 0 0 0 0 0 0 0 1 0 0 0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1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1 0 0 0 0 0 0 0 0 0 0 0 0 1 0 0 0 1 0 0 0 1 0 0 0 0 0 0 0 0 0 0 </a:t>
            </a:r>
            <a:r>
              <a:rPr lang="en-US" dirty="0" smtClean="0"/>
              <a:t>0 </a:t>
            </a:r>
            <a:r>
              <a:rPr lang="en-US" dirty="0" smtClean="0"/>
              <a:t>0 0 1 0 1 0 0 0 0 1 0 0 0 0 0 0 0 0 0 0 0 0 0 1 0 1 0 0 0 0 0 0 0 0 1 0 </a:t>
            </a:r>
            <a:r>
              <a:rPr lang="en-US" dirty="0" smtClean="0"/>
              <a:t>1 </a:t>
            </a:r>
            <a:r>
              <a:rPr lang="en-US" dirty="0" smtClean="0"/>
              <a:t>0 0 0 0 0 0 0 0 0 1 0 0 0 0 0 0 1 0 0 0 0 0 0 0 0 0 0 0 0 0 0 1 1 0 0 0 </a:t>
            </a:r>
            <a:r>
              <a:rPr lang="en-US" dirty="0" smtClean="0"/>
              <a:t>0 </a:t>
            </a:r>
            <a:r>
              <a:rPr lang="en-US" dirty="0" smtClean="0"/>
              <a:t>0 1 0 0 1 0 0 0 0 0 0 0 0 0 0 0 1 0 0 0 0 0 0 0 0 0 0 0 0 0 0 0 1 0 0 0 </a:t>
            </a:r>
            <a:r>
              <a:rPr lang="en-US" dirty="0" smtClean="0"/>
              <a:t>0 </a:t>
            </a:r>
            <a:r>
              <a:rPr lang="en-US" dirty="0" smtClean="0"/>
              <a:t>0 0 0 1 1 0 0 1 0 0 0 0 0 0 0 0 0 0 0 0 1 0 1 0 0 0 0 0 0 0 0 0 1 0 0 0 </a:t>
            </a:r>
            <a:r>
              <a:rPr lang="en-US" dirty="0" smtClean="0"/>
              <a:t>0 </a:t>
            </a:r>
            <a:r>
              <a:rPr lang="en-US" dirty="0" smtClean="0"/>
              <a:t>0 0 0 1 0 0 0 0 1 0 0 0 0 0 1 0 0 0 0 0 0 1 0 0 0 1 0 0 0 0 0 0 0 0 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0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</a:t>
            </a:r>
          </a:p>
          <a:p>
            <a:r>
              <a:rPr lang="en-US" dirty="0" smtClean="0"/>
              <a:t>prediction: [0 0 0 0 0 0 0 0 0 0 0 0 0 1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0 0 0 0 0 0 0 0 0 0 0 0 0 0 0 0 0 0 0 0 1 0 0 0 0 0 0 0 0 0 0 0 0 0 0 1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0 0 1 0 0 0 0 0 0 0 0 0 0 0 0 0 0 0 0 0 0 0 0 1 0 0 0 0 0 0 0 0 0 0 0 0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1 0 0 0 0 0 0 0 0 0 0 0 0 0 0 0 1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1 0 0 0 0 0 0 0 1 0 1 0 0 0 0 0 0 0 0 0 0 0 0 0 0 0 0 0 0 1 1 0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0 0 0 0 0 0 0 0 0 0 0 0 0 0 0 0 0 0 0 0 1 1 0 0 0 0 1 0 0 0 1 0 0 0 0 1 </a:t>
            </a:r>
            <a:r>
              <a:rPr lang="en-US" dirty="0" smtClean="0"/>
              <a:t>0 </a:t>
            </a:r>
            <a:r>
              <a:rPr lang="en-US" dirty="0" smtClean="0"/>
              <a:t>0 1 0 0 0 0 0 0 0 0 0 0 0 0 0 0 0 0 0 0 0 1 0 0 0 0 0 0 1 0 0 0 0 0 1 0 </a:t>
            </a:r>
            <a:r>
              <a:rPr lang="en-US" dirty="0" smtClean="0"/>
              <a:t>0 </a:t>
            </a:r>
            <a:r>
              <a:rPr lang="en-US" dirty="0" smtClean="0"/>
              <a:t>0 0 0 1 0 0 0 1 0 0 0 0 0 0 1 0 0 0 0 0 0 1 0 0 1 0 0 0 0 0 0 0 0 0 0 0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0 0 1 0 0 0 0 0 0 0 0 1 0 0 0 0 1 0 0 0 0 0 0 1 0 0 0 0 0 0 0 0 1 1 0 0 </a:t>
            </a:r>
            <a:r>
              <a:rPr lang="en-US" dirty="0" smtClean="0"/>
              <a:t>0 </a:t>
            </a:r>
            <a:r>
              <a:rPr lang="en-US" dirty="0" smtClean="0"/>
              <a:t>0 0 0 0 0 0 1 0 0 0 0 0 0 0 1 0 0 0 0 0 0 0 1 0 0 0 0 0 1 0 0 0 0 0 0]</a:t>
            </a: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 82.  134.  164.]</a:t>
            </a:r>
          </a:p>
          <a:p>
            <a:r>
              <a:rPr lang="en-US" dirty="0" smtClean="0"/>
              <a:t>Fade swings in X_test0:[ 134.  163.  164.]</a:t>
            </a:r>
          </a:p>
          <a:p>
            <a:r>
              <a:rPr lang="en-US" dirty="0" smtClean="0"/>
              <a:t>0 incorrect:[ 134.  164.]</a:t>
            </a:r>
          </a:p>
          <a:p>
            <a:r>
              <a:rPr lang="en-US" dirty="0" smtClean="0"/>
              <a:t>1 incorrect:[ 134.  164.]</a:t>
            </a:r>
          </a:p>
          <a:p>
            <a:r>
              <a:rPr lang="en-US" dirty="0" smtClean="0"/>
              <a:t>2 incorrect:[ 134.  164.]</a:t>
            </a:r>
          </a:p>
          <a:p>
            <a:r>
              <a:rPr lang="en-US" dirty="0" smtClean="0"/>
              <a:t>3 incorrect:[ 134.  164.]</a:t>
            </a:r>
          </a:p>
          <a:p>
            <a:r>
              <a:rPr lang="en-US" dirty="0" smtClean="0"/>
              <a:t>4 incorrect:[ 134.  164.]</a:t>
            </a:r>
          </a:p>
          <a:p>
            <a:r>
              <a:rPr lang="en-US" dirty="0" smtClean="0"/>
              <a:t>5 incorrect:[  82.  134.  164.]</a:t>
            </a:r>
          </a:p>
          <a:p>
            <a:r>
              <a:rPr lang="en-US" dirty="0" smtClean="0"/>
              <a:t>6 incorrect:[ 134.  164.]</a:t>
            </a:r>
          </a:p>
          <a:p>
            <a:r>
              <a:rPr lang="en-US" dirty="0" smtClean="0"/>
              <a:t>7 incorrect:[ 134.  164.]</a:t>
            </a:r>
          </a:p>
          <a:p>
            <a:r>
              <a:rPr lang="en-US" dirty="0" smtClean="0"/>
              <a:t>8 incorrect:[ 134.  164.]</a:t>
            </a:r>
          </a:p>
          <a:p>
            <a:r>
              <a:rPr lang="en-US" dirty="0" smtClean="0"/>
              <a:t>9 incorrect:[ 134.  164.]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0.961905</a:t>
            </a:r>
          </a:p>
          <a:p>
            <a:r>
              <a:rPr lang="en-US" dirty="0" smtClean="0"/>
              <a:t>prediction: [0 0 1 0 0 0 0 0 0 0 0 0 1 0 0 0 0 0 0 0 0 0 0 0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0 0 0 0 0 0 0 0 0 0 0 1 0 0 0 0 0 0 0 1 0 0 0 0 0 0 0 0 1 0 0 0 0 0 0 0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0 0 0 0 0 1 0 0 0 0 0 0 0 0 1 0 0 0 0 0 0 0 0 0 0 0 0 0 0 0 0 0 1 0 0 0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0 0 0 0 0 0 0 1 0 1 0 0 0 0 0 0 0 0 0 1 0 0 0 0 0 0 1 0 0 0 0 0 0 0 0 0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0 0 0 0 0 0 0 0 0 1 0 0 0 0 0 0 0 1 0 0 0 0 0 0 0 0 0 0 0 0 0 0 0 0 1 0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1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[1 0 0 0 0 0 0 0 0 0 0 0 1 0 0 0 0 0 0 0 0 0 0 1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0 0 0 0 0 0 0 0 0 0 0 1 0 0 0 0 0 0 0 1 0 0 0 0 0 0 0 0 1 0 0 0 0 0 0 0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0 0 0 0 0 1 0 0 0 0 0 0 0 0 1 0 0 0 0 0 0 0 0 0 1 0 0 0 0 0 0 0 1 0 0 0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0 0 0 0 0 0 0 0 0 1 0 0 0 0 0 0 0 0 0 1 0 0 0 0 0 1 0 0 0 0 0 0 0 0 0 0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0 0 0 0 0 0 0 0 0 1 0 0 0 0 0 0 0 1 0 0 0 0 0 0 0 0 0 0 0 0 0 0 1 0 1 0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1 0 0 0 0]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incorrect:[ 106.  112.  165.]</a:t>
            </a:r>
          </a:p>
          <a:p>
            <a:r>
              <a:rPr lang="en-US" dirty="0" smtClean="0"/>
              <a:t>Fade swings in X_test0:[ 165.  167.]</a:t>
            </a:r>
          </a:p>
          <a:p>
            <a:r>
              <a:rPr lang="en-US" dirty="0" smtClean="0"/>
              <a:t>0 incorrect:[ 112.  165.]</a:t>
            </a:r>
          </a:p>
          <a:p>
            <a:r>
              <a:rPr lang="en-US" dirty="0" smtClean="0"/>
              <a:t>1 incorrect:[ 165.]</a:t>
            </a:r>
          </a:p>
          <a:p>
            <a:r>
              <a:rPr lang="en-US" dirty="0" smtClean="0"/>
              <a:t>2 incorrect:[]</a:t>
            </a:r>
          </a:p>
          <a:p>
            <a:r>
              <a:rPr lang="en-US" dirty="0" smtClean="0"/>
              <a:t>3 incorrect:[]</a:t>
            </a:r>
          </a:p>
          <a:p>
            <a:r>
              <a:rPr lang="en-US" dirty="0" smtClean="0"/>
              <a:t>4 incorrect:[ 165.]</a:t>
            </a:r>
          </a:p>
          <a:p>
            <a:r>
              <a:rPr lang="en-US" dirty="0" smtClean="0"/>
              <a:t>5 incorrect:[ 106.]</a:t>
            </a:r>
          </a:p>
          <a:p>
            <a:r>
              <a:rPr lang="en-US" dirty="0" smtClean="0"/>
              <a:t>6 incorrect:[ 106.  165.]</a:t>
            </a:r>
          </a:p>
          <a:p>
            <a:r>
              <a:rPr lang="en-US" dirty="0" smtClean="0"/>
              <a:t>7 incorrect:[]</a:t>
            </a:r>
          </a:p>
          <a:p>
            <a:r>
              <a:rPr lang="en-US" dirty="0" smtClean="0"/>
              <a:t>8 incorrect:[ 165.]</a:t>
            </a:r>
          </a:p>
          <a:p>
            <a:r>
              <a:rPr lang="en-US" dirty="0" smtClean="0"/>
              <a:t>9 incorrect:[]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0.785714</a:t>
            </a:r>
          </a:p>
          <a:p>
            <a:r>
              <a:rPr lang="en-US" dirty="0" smtClean="0"/>
              <a:t>prediction: [0 0 0 0 0 0 1 0 0 0 1 0 0 0 0 1 0 0 1 0 1 0 1 0 0 0 0 0 0 0 0 0 0 0 0 1 </a:t>
            </a:r>
            <a:r>
              <a:rPr lang="en-US" dirty="0" smtClean="0"/>
              <a:t>0 </a:t>
            </a:r>
            <a:r>
              <a:rPr lang="en-US" dirty="0" smtClean="0"/>
              <a:t>0 1 0 0 1 0 0 0 0 0 0 0 0 1 1 1 0 0 0 0 0 0 0 0 0 0 0 0 0 0 0 0 0 1 0 0 </a:t>
            </a:r>
            <a:r>
              <a:rPr lang="en-US" dirty="0" smtClean="0"/>
              <a:t>0 </a:t>
            </a:r>
            <a:r>
              <a:rPr lang="en-US" dirty="0" smtClean="0"/>
              <a:t>0 0 0 0 1 1 1 0 1 0 0 1 1 0 0 0 0 1 0 1 0 0 0 0 0 0 0 0 1 0 0 1 0 0 0 0 </a:t>
            </a:r>
            <a:r>
              <a:rPr lang="en-US" dirty="0" smtClean="0"/>
              <a:t>1 </a:t>
            </a:r>
            <a:r>
              <a:rPr lang="en-US" dirty="0" smtClean="0"/>
              <a:t>0 0 0 0 0 1 0 0 0 0 0 0 0 1 0 0 0 0 1 0 0 0 0 0 0 1 1 0 1 0 0 0 0 0 0 1 </a:t>
            </a:r>
            <a:r>
              <a:rPr lang="en-US" dirty="0" smtClean="0"/>
              <a:t>0 </a:t>
            </a:r>
            <a:r>
              <a:rPr lang="en-US" dirty="0" smtClean="0"/>
              <a:t>1 1 0 1 0 0 0 0 0 0 0 0 0 0 0 0 0 0 1 0 0 0 0 0 0 1 1 0 1 0 0 0 0 0 0 1 </a:t>
            </a:r>
            <a:r>
              <a:rPr lang="en-US" dirty="0" smtClean="0"/>
              <a:t>1 </a:t>
            </a:r>
            <a:r>
              <a:rPr lang="en-US" dirty="0" smtClean="0"/>
              <a:t>0 0 0 0 0 1 0 0 0 0 1 1 0 0 0 0 0 0 1 1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1 0 0 0 0 0 0 0 0 0 1 0 0 0 0 0 0 0 0 0 0 0 0 0 1 0 0 0 0 1 </a:t>
            </a:r>
            <a:r>
              <a:rPr lang="en-US" dirty="0" smtClean="0"/>
              <a:t>0 </a:t>
            </a:r>
            <a:r>
              <a:rPr lang="en-US" dirty="0" smtClean="0"/>
              <a:t>0 0 0 0 0 0 0 0 0 0 0 0 0 0 1 0 0 0 0 0 0 0 1 0 0 0 0 0 0 0 0 0 0 1 0 0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0 0 0 0 0 0 0 0 0 0 0 0 0 0 0 0 0 1 0 0 0 0 0 0 0 0 1 0 0 0 0 0 0 1 0 0 </a:t>
            </a:r>
            <a:r>
              <a:rPr lang="en-US" dirty="0" smtClean="0"/>
              <a:t>0 </a:t>
            </a:r>
            <a:r>
              <a:rPr lang="en-US" dirty="0" smtClean="0"/>
              <a:t>0 0 0 0 0 1 0 0 0 0 0 0 0 0 0 0 0 1 0 0 0 0 0 0 0 0 1 0 0 0 0 0 0 0 0 0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0 0 0 0 0 0 0 0 0 0 0 0 1 0 0 0 0 0 1 0 1 0 0 0 0 1 0 0 0 0 0 0 0 0 0 0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1 0 0 0 1 0 0 0 0 0 0 0 0 0 0 0 0 0 0 0]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D1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incorrect:[ 124.  125.  129.  136.  141.  169.  175.]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incorrect:[ 129.  136.  141.  169.  175.]</a:t>
            </a:r>
          </a:p>
          <a:p>
            <a:r>
              <a:rPr lang="en-US" dirty="0" smtClean="0"/>
              <a:t>1 incorrect:[ 129.  136.  169.  175.]</a:t>
            </a:r>
          </a:p>
          <a:p>
            <a:r>
              <a:rPr lang="en-US" dirty="0" smtClean="0"/>
              <a:t>2 incorrect:[ 136.  169.  175.]</a:t>
            </a:r>
          </a:p>
          <a:p>
            <a:r>
              <a:rPr lang="en-US" dirty="0" smtClean="0"/>
              <a:t>3 incorrect:[ 129.  136.  141.  169.  175.]</a:t>
            </a:r>
          </a:p>
          <a:p>
            <a:r>
              <a:rPr lang="en-US" dirty="0" smtClean="0"/>
              <a:t>4 incorrect:[ 125.  129.  136.  169.  175.]</a:t>
            </a:r>
          </a:p>
          <a:p>
            <a:r>
              <a:rPr lang="en-US" dirty="0" smtClean="0"/>
              <a:t>5 incorrect:[ 136.  141.  169.  175.]</a:t>
            </a:r>
          </a:p>
          <a:p>
            <a:r>
              <a:rPr lang="en-US" dirty="0" smtClean="0"/>
              <a:t>6 incorrect:[ 129.  136.  141.  169.  175.]</a:t>
            </a:r>
          </a:p>
          <a:p>
            <a:r>
              <a:rPr lang="en-US" dirty="0" smtClean="0"/>
              <a:t>7 incorrect:[ 124.  136.  169.  175.]</a:t>
            </a:r>
          </a:p>
          <a:p>
            <a:r>
              <a:rPr lang="en-US" dirty="0" smtClean="0"/>
              <a:t>8 incorrect:[ 129.  136.  141.  169.  175.]</a:t>
            </a:r>
          </a:p>
          <a:p>
            <a:r>
              <a:rPr lang="en-US" dirty="0" smtClean="0"/>
              <a:t>9 incorrect:[ 124.  136.  141.  169.  175.]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</a:t>
            </a:r>
            <a:r>
              <a:rPr lang="en-US" dirty="0" smtClean="0"/>
              <a:t>2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D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875</a:t>
            </a:r>
            <a:r>
              <a:rPr lang="en-US" dirty="0" smtClean="0"/>
              <a:t>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ACCX</a:t>
            </a:r>
            <a:r>
              <a:rPr lang="en-US" dirty="0" smtClean="0"/>
              <a:t>, ACCY, ACCZ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Niter:100</a:t>
            </a:r>
            <a:endParaRPr lang="en-US" dirty="0" smtClean="0"/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shape:5x3x875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0.954545</a:t>
            </a:r>
          </a:p>
          <a:p>
            <a:r>
              <a:rPr lang="en-US" dirty="0" smtClean="0"/>
              <a:t>prediction: [0 0 0 0 0 0 1 0 0 0 0 0 0 0 0 0 1 0 0 0 0 0 0 0 0 0 0 0 0 0 0 0 1 0 0 0 </a:t>
            </a:r>
            <a:r>
              <a:rPr lang="en-US" dirty="0" smtClean="0"/>
              <a:t>0 </a:t>
            </a:r>
            <a:r>
              <a:rPr lang="en-US" dirty="0" smtClean="0"/>
              <a:t>0 0 0 1 0 0 0 1 1 0 0 0 0 0 0 0 0 0 0 0 0 0 0 0 0 0 0 0 0 0 0 0 0 1 0 0 </a:t>
            </a:r>
            <a:r>
              <a:rPr lang="en-US" dirty="0" smtClean="0"/>
              <a:t>0 </a:t>
            </a:r>
            <a:r>
              <a:rPr lang="en-US" dirty="0" smtClean="0"/>
              <a:t>0 1 0 0 0 0 0 0 0 0 0 0 0 0 1 0 0 0 0 0 0 0 0 0 0 0 0 0 0 0 1 0 0 0 0 0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0 0 0 0 0 0 0 0 1 0 0 0 0 0 0 0 0 1 0 0 0 0 0 1 0 1 0 0 0 0 0 0 0 0 0 0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0 0 0 0 0 0 0 0 0 0 1 0 0 0 1 0 0 0 0 0 0 0 0 0 0 0 0 0 0 0 0 0 1 1 0 0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0 0 0 0 0 0 1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1 1 0 0 0 0 0 0 0 0 0 1 0 0 0 0 0 0 0 0 0 0 0 0 0 1 0 1 0 0 0 </a:t>
            </a:r>
            <a:r>
              <a:rPr lang="en-US" dirty="0" smtClean="0"/>
              <a:t>0 </a:t>
            </a:r>
            <a:r>
              <a:rPr lang="en-US" dirty="0" smtClean="0"/>
              <a:t>0 0 0 1 0 0 0 1 1 0 0 0 0 0 0 0 0 0 0 0 0 1 0 0 0 0 0 0 0 0 0 0 0 1 0 0 </a:t>
            </a:r>
            <a:r>
              <a:rPr lang="en-US" dirty="0" smtClean="0"/>
              <a:t>0 </a:t>
            </a:r>
            <a:r>
              <a:rPr lang="en-US" dirty="0" smtClean="0"/>
              <a:t>0 1 0 1 0 0 0 0 0 0 0 0 0 0 1 0 0 0 0 0 0 0 0 0 1 0 0 0 0 0 1 0 0 0 0 0 </a:t>
            </a:r>
            <a:r>
              <a:rPr lang="en-US" dirty="0" smtClean="0"/>
              <a:t>0 </a:t>
            </a:r>
            <a:r>
              <a:rPr lang="en-US" dirty="0" smtClean="0"/>
              <a:t>0 0 0 0 0 0 1 0 1 0 0 0 0 0 0 0 0 1 0 0 0 0 0 1 0 1 1 0 0 0 0 0 0 0 0 0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0 0 0 0 0 0 0 0 0 0 1 0 1 0 1 0 0 0 0 0 0 0 0 0 0 0 0 0 0 0 0 0 1 1 0 0 </a:t>
            </a:r>
            <a:r>
              <a:rPr lang="en-US" dirty="0" smtClean="0"/>
              <a:t>0 </a:t>
            </a:r>
            <a:r>
              <a:rPr lang="en-US" dirty="0" smtClean="0"/>
              <a:t>0 0 0 0 0 0 0 0 0 1 0 0 0 0 1 0 0 1 0 0 0 0 0 0 0 0 0 1 0 0 0 0 0 0 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incorrect:[ 134.]</a:t>
            </a:r>
          </a:p>
          <a:p>
            <a:r>
              <a:rPr lang="en-US" dirty="0" smtClean="0"/>
              <a:t>Fade swings in X_test0:[ 134.  163.  164.]</a:t>
            </a:r>
          </a:p>
          <a:p>
            <a:r>
              <a:rPr lang="en-US" dirty="0" smtClean="0"/>
              <a:t>0 incorrect:[ 134.]</a:t>
            </a:r>
          </a:p>
          <a:p>
            <a:r>
              <a:rPr lang="en-US" dirty="0" smtClean="0"/>
              <a:t>1 incorrect:[ 134.]</a:t>
            </a:r>
          </a:p>
          <a:p>
            <a:r>
              <a:rPr lang="en-US" dirty="0" smtClean="0"/>
              <a:t>2 incorrect:[ 134.]</a:t>
            </a:r>
          </a:p>
          <a:p>
            <a:r>
              <a:rPr lang="en-US" dirty="0" smtClean="0"/>
              <a:t>3 incorrect:[ 134.]</a:t>
            </a:r>
          </a:p>
          <a:p>
            <a:r>
              <a:rPr lang="en-US" dirty="0" smtClean="0"/>
              <a:t>4 incorrect:[ 134.]</a:t>
            </a:r>
          </a:p>
          <a:p>
            <a:r>
              <a:rPr lang="en-US" dirty="0" smtClean="0"/>
              <a:t>5 incorrect:[ 134.]</a:t>
            </a:r>
          </a:p>
          <a:p>
            <a:r>
              <a:rPr lang="en-US" dirty="0" smtClean="0"/>
              <a:t>6 incorrect:[ 134.]</a:t>
            </a:r>
          </a:p>
          <a:p>
            <a:r>
              <a:rPr lang="en-US" dirty="0" smtClean="0"/>
              <a:t>7 incorrect:[ 134.]</a:t>
            </a:r>
          </a:p>
          <a:p>
            <a:r>
              <a:rPr lang="en-US" dirty="0" smtClean="0"/>
              <a:t>8 incorrect:[ 134.]</a:t>
            </a:r>
          </a:p>
          <a:p>
            <a:r>
              <a:rPr lang="en-US" dirty="0" smtClean="0"/>
              <a:t>9 incorrect:[ 134.]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1.0</a:t>
            </a:r>
          </a:p>
          <a:p>
            <a:r>
              <a:rPr lang="en-US" dirty="0" smtClean="0"/>
              <a:t>prediction: [0 0 0 0 0 0 0 0 0 1 0 0 0 0 0 1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1 0 0 0 0 0 0 0 0 0 0 0 1 0 0 0 0 0 0 1 0 0 0 0 0 0 0 0 0 0 1 0 0 0 0 0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0 0 0 0 0 1 0 0 0 0 0 0 1 0 0 0 0 0 0 0 0 0 0 0 0 0 0 1 0 0 0 0 0 1 0 0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0 0 0 0 0 0 0 0 0 0 0 0 0 0 0 0 0 0 0 1 0 0 0 0 0 0 0 0 0 0 0 0 0 0 0 1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0 0 0 0 0 0 0 0 0 0 0 0 0 0 0 0 0 0 0 1 0 0 0 0 1 0 0 0 0 0 0 1 0 0 0 0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0 0 0 0 0 1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0 1 0 0 0 0 0 1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1 0 0 0 0 0 0 0 0 0 0 0 1 0 0 0 0 0 0 1 0 0 0 0 0 0 0 0 0 0 1 0 0 0 0 0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0 0 0 0 0 1 0 0 0 0 0 0 1 0 0 0 0 0 0 0 0 0 0 0 0 0 0 1 0 0 0 0 0 1 0 0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0 0 0 0 0 0 0 0 0 0 0 0 0 0 0 0 0 0 0 1 0 0 0 0 0 0 0 0 0 0 0 0 0 0 0 1 </a:t>
            </a:r>
            <a:r>
              <a:rPr lang="en-US" dirty="0" smtClean="0"/>
              <a:t>1 </a:t>
            </a:r>
            <a:r>
              <a:rPr lang="en-US" dirty="0" smtClean="0"/>
              <a:t>0 0 0 0 0 0 0 0 0 0 0 0 0 0 0 0 0 0 0 1 0 0 0 0 1 0 0 0 0 0 0 1 0 0 0 0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0 0 0 0 0 1 0 0 0 0]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incorrect:[]</a:t>
            </a:r>
          </a:p>
          <a:p>
            <a:r>
              <a:rPr lang="en-US" dirty="0" smtClean="0"/>
              <a:t>Fade swings in X_test0:[ 165.  167.]</a:t>
            </a:r>
          </a:p>
          <a:p>
            <a:r>
              <a:rPr lang="en-US" dirty="0" smtClean="0"/>
              <a:t>0 incorrect:[]</a:t>
            </a:r>
          </a:p>
          <a:p>
            <a:r>
              <a:rPr lang="en-US" dirty="0" smtClean="0"/>
              <a:t>1 incorrect:[]</a:t>
            </a:r>
          </a:p>
          <a:p>
            <a:r>
              <a:rPr lang="en-US" dirty="0" smtClean="0"/>
              <a:t>2 incorrect:[]</a:t>
            </a:r>
          </a:p>
          <a:p>
            <a:r>
              <a:rPr lang="en-US" dirty="0" smtClean="0"/>
              <a:t>3 incorrect:[]</a:t>
            </a:r>
          </a:p>
          <a:p>
            <a:r>
              <a:rPr lang="en-US" dirty="0" smtClean="0"/>
              <a:t>4 incorrect:[]</a:t>
            </a:r>
          </a:p>
          <a:p>
            <a:r>
              <a:rPr lang="en-US" dirty="0" smtClean="0"/>
              <a:t>5 incorrect:[]</a:t>
            </a:r>
          </a:p>
          <a:p>
            <a:r>
              <a:rPr lang="en-US" dirty="0" smtClean="0"/>
              <a:t>6 incorrect:[]</a:t>
            </a:r>
          </a:p>
          <a:p>
            <a:r>
              <a:rPr lang="en-US" dirty="0" smtClean="0"/>
              <a:t>7 incorrect:[]</a:t>
            </a:r>
          </a:p>
          <a:p>
            <a:r>
              <a:rPr lang="en-US" dirty="0" smtClean="0"/>
              <a:t>8 incorrect:[]</a:t>
            </a:r>
          </a:p>
          <a:p>
            <a:r>
              <a:rPr lang="en-US" dirty="0" smtClean="0"/>
              <a:t>9 incorrect:[]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0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[ 134.  163.  164.]</a:t>
            </a:r>
          </a:p>
          <a:p>
            <a:r>
              <a:rPr lang="en-US" dirty="0" smtClean="0"/>
              <a:t>Fade swings in X_test0: [ 134.  163.  164.]</a:t>
            </a:r>
          </a:p>
          <a:p>
            <a:r>
              <a:rPr lang="en-US" dirty="0" smtClean="0"/>
              <a:t>0  incorrect: [ 134.  164.]</a:t>
            </a:r>
          </a:p>
          <a:p>
            <a:r>
              <a:rPr lang="en-US" dirty="0" smtClean="0"/>
              <a:t>1  incorrect: [ 134.  163.  164.]</a:t>
            </a:r>
          </a:p>
          <a:p>
            <a:r>
              <a:rPr lang="en-US" dirty="0" smtClean="0"/>
              <a:t>2  incorrect: [ 134.  164.]</a:t>
            </a:r>
          </a:p>
          <a:p>
            <a:r>
              <a:rPr lang="en-US" dirty="0" smtClean="0"/>
              <a:t>3  incorrect: [ 134.  164.]</a:t>
            </a:r>
          </a:p>
          <a:p>
            <a:r>
              <a:rPr lang="en-US" dirty="0" smtClean="0"/>
              <a:t>4  incorrect: [ 134.  163.  164.]</a:t>
            </a:r>
          </a:p>
          <a:p>
            <a:r>
              <a:rPr lang="en-US" dirty="0" smtClean="0"/>
              <a:t>5  incorrect: [ 134.  164.]</a:t>
            </a:r>
          </a:p>
          <a:p>
            <a:r>
              <a:rPr lang="en-US" dirty="0" smtClean="0"/>
              <a:t>6  incorrect: [ 134.  164.]</a:t>
            </a:r>
          </a:p>
          <a:p>
            <a:r>
              <a:rPr lang="en-US" dirty="0" smtClean="0"/>
              <a:t>7  incorrect: [ 134.  164.]</a:t>
            </a:r>
          </a:p>
          <a:p>
            <a:r>
              <a:rPr lang="en-US" dirty="0" smtClean="0"/>
              <a:t>8  incorrect: [ 134.  164.]</a:t>
            </a:r>
          </a:p>
          <a:p>
            <a:r>
              <a:rPr lang="en-US" dirty="0" smtClean="0"/>
              <a:t>9  incorrect: [ 134.  164.]</a:t>
            </a:r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0.952381</a:t>
            </a:r>
          </a:p>
          <a:p>
            <a:r>
              <a:rPr lang="en-US" dirty="0" smtClean="0"/>
              <a:t>prediction: [0 0 0 0 0 0 0 0 1 0 0 0 0 0 0 0 0 0 0 0 0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0 0 0 0 0 0 0 0 0 0 0 0 0 0 0 0 0 0 0 0 0 0 1 0 0 0 0 0 0 0 0 0 0 0 1 0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0 0 0 0 0 0 0 0 0 1 0 0 0 0 0 0 0 0 0 0 0 0 0 0 0 0 0 0 1 0 0 0 0 0 0 0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0 0 0 0 0 0 0 0 0 0 0 0 0 0 0 1 0 0 0 0 0 0 0 1 0 0 0 0 0 0 0 0 0 0 0 0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1 0 0 0 0 1 0 0 0 0 0 0 0 0 0 0 0 1 0 0 0 0 0 0 0 0 1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0 0 0 0 0 0 0 0 0 0 0 0 0 0 0 0 0 0 0 0 0 1 1 0 0 0 0 1 0 0 0 0 0 0 1 0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0 0 0 0 0 0 0 0 0 0 0 0 0 0 0 0 0 1 0 0 0 1 0 0 0 0 0 0 0 0 0 0 0 0 0 0 </a:t>
            </a:r>
            <a:r>
              <a:rPr lang="en-US" dirty="0" smtClean="0"/>
              <a:t>1 </a:t>
            </a:r>
            <a:r>
              <a:rPr lang="en-US" dirty="0" smtClean="0"/>
              <a:t>0 0 0 0 0 0 0 0 0 1 0 0 0 0 0 1 0 0 0 0 0 0 0 0 0 0 0 0 1 0 0 0 0 0 0 0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0 0 0 0 0 0 0 0 0 0 0 0 0 0 0 1 0 0 0 1 0 0 0 1 0 0 0 1 0 0 0 0 0 0 0 0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0 0 0 0 0 1 0 0 0 0 0 0 0 0 0]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D2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incorrect:[ 169.]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incorrect:[ 169.]</a:t>
            </a:r>
          </a:p>
          <a:p>
            <a:r>
              <a:rPr lang="en-US" dirty="0" smtClean="0"/>
              <a:t>1 incorrect:[ 169.]</a:t>
            </a:r>
          </a:p>
          <a:p>
            <a:r>
              <a:rPr lang="en-US" dirty="0" smtClean="0"/>
              <a:t>2 incorrect:[ 169.]</a:t>
            </a:r>
          </a:p>
          <a:p>
            <a:r>
              <a:rPr lang="en-US" dirty="0" smtClean="0"/>
              <a:t>3 incorrect:[ 169.]</a:t>
            </a:r>
          </a:p>
          <a:p>
            <a:r>
              <a:rPr lang="en-US" dirty="0" smtClean="0"/>
              <a:t>4 incorrect:[ 169.]</a:t>
            </a:r>
          </a:p>
          <a:p>
            <a:r>
              <a:rPr lang="en-US" dirty="0" smtClean="0"/>
              <a:t>5 incorrect:[ 169.]</a:t>
            </a:r>
          </a:p>
          <a:p>
            <a:r>
              <a:rPr lang="en-US" dirty="0" smtClean="0"/>
              <a:t>6 incorrect:[ 169.]</a:t>
            </a:r>
          </a:p>
          <a:p>
            <a:r>
              <a:rPr lang="en-US" dirty="0" smtClean="0"/>
              <a:t>7 incorrect:[ 169.]</a:t>
            </a:r>
          </a:p>
          <a:p>
            <a:r>
              <a:rPr lang="en-US" dirty="0" smtClean="0"/>
              <a:t>8 incorrect:[ 169.]</a:t>
            </a:r>
          </a:p>
          <a:p>
            <a:r>
              <a:rPr lang="en-US" dirty="0" smtClean="0"/>
              <a:t>9 incorrect:[ 169.]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endParaRPr lang="en-US" dirty="0" smtClean="0"/>
          </a:p>
          <a:p>
            <a:pPr lvl="1"/>
            <a:r>
              <a:rPr lang="en-US" dirty="0" smtClean="0"/>
              <a:t>875</a:t>
            </a:r>
            <a:r>
              <a:rPr lang="en-US" dirty="0" smtClean="0"/>
              <a:t>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err="1" smtClean="0"/>
              <a:t>GyroX</a:t>
            </a:r>
            <a:r>
              <a:rPr lang="en-US" dirty="0" smtClean="0"/>
              <a:t>, </a:t>
            </a:r>
            <a:r>
              <a:rPr lang="en-US" dirty="0" err="1" smtClean="0"/>
              <a:t>GyroY</a:t>
            </a:r>
            <a:r>
              <a:rPr lang="en-US" dirty="0" smtClean="0"/>
              <a:t>, </a:t>
            </a:r>
            <a:r>
              <a:rPr lang="en-US" dirty="0" err="1" smtClean="0"/>
              <a:t>GyroZ</a:t>
            </a:r>
            <a:endParaRPr lang="en-US" dirty="0" smtClean="0"/>
          </a:p>
          <a:p>
            <a:pPr lvl="1"/>
            <a:r>
              <a:rPr lang="en-US" dirty="0" smtClean="0"/>
              <a:t>Label = </a:t>
            </a:r>
            <a:r>
              <a:rPr lang="en-US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Differentiate </a:t>
            </a:r>
            <a:r>
              <a:rPr lang="en-US" b="1" dirty="0" smtClean="0"/>
              <a:t>straight</a:t>
            </a:r>
            <a:r>
              <a:rPr lang="en-US" dirty="0" smtClean="0"/>
              <a:t> and </a:t>
            </a:r>
            <a:r>
              <a:rPr lang="en-US" b="1" dirty="0" smtClean="0"/>
              <a:t>fade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Niter:100</a:t>
            </a:r>
            <a:endParaRPr lang="en-US" dirty="0" smtClean="0"/>
          </a:p>
          <a:p>
            <a:pPr lvl="1"/>
            <a:r>
              <a:rPr lang="en-US" dirty="0" smtClean="0"/>
              <a:t>Training set: 82-176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shape:5x3x875</a:t>
            </a:r>
            <a:endParaRPr lang="en-US" dirty="0" smtClean="0"/>
          </a:p>
          <a:p>
            <a:pPr lvl="1"/>
            <a:r>
              <a:rPr lang="en-US" dirty="0" smtClean="0"/>
              <a:t>Output shape: </a:t>
            </a:r>
            <a:r>
              <a:rPr lang="en-US" dirty="0" smtClean="0"/>
              <a:t>2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CNN architecture</a:t>
            </a:r>
          </a:p>
          <a:p>
            <a:pPr lvl="1"/>
            <a:r>
              <a:rPr lang="en-US" dirty="0" smtClean="0"/>
              <a:t>Conv1 28@3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Conv2 56@3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Conv3 112@3 – </a:t>
            </a:r>
            <a:r>
              <a:rPr lang="en-US" dirty="0" err="1" smtClean="0"/>
              <a:t>Maxpool</a:t>
            </a:r>
            <a:r>
              <a:rPr lang="en-US" dirty="0" smtClean="0"/>
              <a:t> 2 – BN</a:t>
            </a:r>
          </a:p>
          <a:p>
            <a:pPr lvl="1"/>
            <a:r>
              <a:rPr lang="en-US" dirty="0" smtClean="0"/>
              <a:t>FC1 0.5dropout 512 – FC2 0.5dropout 256 – FC3 0.5dropout 2</a:t>
            </a:r>
          </a:p>
          <a:p>
            <a:r>
              <a:rPr lang="en-US" dirty="0" smtClean="0"/>
              <a:t>3-Folds cross validation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0.818182</a:t>
            </a:r>
          </a:p>
          <a:p>
            <a:r>
              <a:rPr lang="en-US" dirty="0" smtClean="0"/>
              <a:t>prediction: [0 0 0 0 0 0 0 0 0 0 0 0 0 0 0 0 0 0 0 0 1 0 0 0 0 1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0 0 0 0 0 0 0 0 0 1 0 0 0 0 0 0 0 0 0 0 0 0 0 0 0 0 0 0 0 0 0 1 0 0 0 0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0 0 0 0 0 0 1 0 0 0 0 0 0 0 0 0 0 0 0 0 0 0 0 0 0 0 0 0 0 0 0 0 0 0 0 0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0 0 0 0 0 1 0 0 0 0 0 0 0 0 0 0 0 0 0 0 0 0 1 0 0 0 0 0 0 0 0 0 0 0 0 0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1 0 0 0 0 0 0 0 0 0 0 0 0 0 0 1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1 1 0 0 0 0 0 0 0 0 1 0 0 0 0 0 0 0 0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0 0 0 0 1 1 0 0 0 0 1 0 0 0 0 0 0 0 0 0 0 1 1 0 0 0 0 0 0 0 0 0 0 0 0 1 </a:t>
            </a:r>
            <a:r>
              <a:rPr lang="en-US" dirty="0" smtClean="0"/>
              <a:t>0 </a:t>
            </a:r>
            <a:r>
              <a:rPr lang="en-US" dirty="0" smtClean="0"/>
              <a:t>1 0 0 1 0 0 0 0 0 0 0 0 0 0 1 1 1 0 0 0 0 0 0 0 0 0 0 0 0 0 0 0 0 0 0 0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0 0 0 0 1 0 0 0 0 0 1 0 0 0 0 0 1 0 0 0 0 0 0 0 1 0 0 0 0 0 0 0 0 0 1 0 </a:t>
            </a:r>
            <a:r>
              <a:rPr lang="en-US" dirty="0" smtClean="0"/>
              <a:t>0 </a:t>
            </a:r>
            <a:r>
              <a:rPr lang="en-US" dirty="0" smtClean="0"/>
              <a:t>0 0 0 1 0 0 0 0 0 0 1 0 0 1 1 0 0 0 0 0 0 0 0 0 0 0 0 0 0 0 0 1 0 1 0 0 </a:t>
            </a:r>
            <a:r>
              <a:rPr lang="en-US" dirty="0" smtClean="0"/>
              <a:t>0 </a:t>
            </a:r>
            <a:r>
              <a:rPr lang="en-US" dirty="0" smtClean="0"/>
              <a:t>0 0 1 0 0 0 0 0 0 0 0 0 0 0 0 1 0 0 1 0 0 0 0 1 0 0 0 0 0 0 0 0 0 0 0]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 91.  134.  163.  164.]</a:t>
            </a:r>
          </a:p>
          <a:p>
            <a:r>
              <a:rPr lang="en-US" dirty="0" smtClean="0"/>
              <a:t>Fade swings in X_test0:[ 134.  163.  164.]</a:t>
            </a:r>
          </a:p>
          <a:p>
            <a:r>
              <a:rPr lang="en-US" dirty="0" smtClean="0"/>
              <a:t>0 incorrect:[  91.  134.  163.  164.]</a:t>
            </a:r>
          </a:p>
          <a:p>
            <a:r>
              <a:rPr lang="en-US" dirty="0" smtClean="0"/>
              <a:t>1 incorrect:[  91.  134.  163.  164.]</a:t>
            </a:r>
          </a:p>
          <a:p>
            <a:r>
              <a:rPr lang="en-US" dirty="0" smtClean="0"/>
              <a:t>2 incorrect:[  91.  134.  163.  164.]</a:t>
            </a:r>
          </a:p>
          <a:p>
            <a:r>
              <a:rPr lang="en-US" dirty="0" smtClean="0"/>
              <a:t>3 incorrect:[  91.  134.  163.  164.]</a:t>
            </a:r>
          </a:p>
          <a:p>
            <a:r>
              <a:rPr lang="en-US" dirty="0" smtClean="0"/>
              <a:t>4 incorrect:[  91.  134.  163.  164.]</a:t>
            </a:r>
          </a:p>
          <a:p>
            <a:r>
              <a:rPr lang="en-US" dirty="0" smtClean="0"/>
              <a:t>5 incorrect:[  91.  134.  163.  164.]</a:t>
            </a:r>
          </a:p>
          <a:p>
            <a:r>
              <a:rPr lang="en-US" dirty="0" smtClean="0"/>
              <a:t>6 incorrect:[  91.  134.  163.  164.]</a:t>
            </a:r>
          </a:p>
          <a:p>
            <a:r>
              <a:rPr lang="en-US" dirty="0" smtClean="0"/>
              <a:t>7 incorrect:[  91.  134.  163.  164.]</a:t>
            </a:r>
          </a:p>
          <a:p>
            <a:r>
              <a:rPr lang="en-US" dirty="0" smtClean="0"/>
              <a:t>8 incorrect:[  91.  134.  163.  164.]</a:t>
            </a:r>
          </a:p>
          <a:p>
            <a:r>
              <a:rPr lang="en-US" dirty="0" smtClean="0"/>
              <a:t>9 incorrect:[  91.  134.  163.  164.]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0.857143</a:t>
            </a:r>
          </a:p>
          <a:p>
            <a:r>
              <a:rPr lang="en-US" dirty="0" smtClean="0"/>
              <a:t>prediction: [0 0 0 0 0 0 0 0 0 0 0 0 0 0 1 0 0 0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0 0 0 0 0 0 0 0 0 0 0 0 0 0 0 0 0 0 0 1 0 0 0 0 0 0 0 0 0 0 0 0 0 0 0 0 </a:t>
            </a:r>
            <a:r>
              <a:rPr lang="en-US" dirty="0" smtClean="0"/>
              <a:t>0 </a:t>
            </a:r>
            <a:r>
              <a:rPr lang="en-US" dirty="0" smtClean="0"/>
              <a:t>1 0 0 0 0 0 0 0 0 0 0 0 0 0 0 0 0 0 0 0 0 0 0 0 0 0 0 0 0 0 1 0 0 0 0 0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0 0 0 0 0 0 0 0 0 0 0 0 1 0 0 0 0 0 0 0 0 1 0 0 0 0 0 0 0 0 0 0 0 0 0 0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0 0 0 1 0 0 0 0 0 0 0 0 0 0 0 0 0 0 0 0 0 0 0 0 0 0 0 0 0 0 1 0 0 0 0 0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1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0 0 0 1 0 0 0 0 0 1 0 0 0 1 0 0 0 0 0 0 0 0 1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0 0 0 0 0 0 0 0 0 0 0 0 0 0 0 0 0 0 0 0 0 1 0 0 1 0 0 0 0 0 0 0 0 1 0 0 </a:t>
            </a:r>
            <a:r>
              <a:rPr lang="en-US" dirty="0" smtClean="0"/>
              <a:t>0 </a:t>
            </a:r>
            <a:r>
              <a:rPr lang="en-US" dirty="0" smtClean="0"/>
              <a:t>0 0 0 0 0 0 0 0 1 0 0 0 0 0 0 0 0 0 1 1 0 0 0 0 0 0 0 0 0 0 0 1 0 0 0 0 </a:t>
            </a:r>
            <a:r>
              <a:rPr lang="en-US" dirty="0" smtClean="0"/>
              <a:t>0 </a:t>
            </a:r>
            <a:r>
              <a:rPr lang="en-US" dirty="0" smtClean="0"/>
              <a:t>0 1 0 0 0 0 0 0 0 0 0 0 0 0 0 0 0 0 0 0 1 0 0 0 0 0 0 0 0 0 1 0 0 0 0 0 </a:t>
            </a:r>
            <a:r>
              <a:rPr lang="en-US" dirty="0" smtClean="0"/>
              <a:t>0 </a:t>
            </a:r>
            <a:r>
              <a:rPr lang="en-US" dirty="0" smtClean="0"/>
              <a:t>1 0 0 0 0 0 0 1 0 0 0 0 0 0 0 0 0 0 0 0 0 0 0 0 0 0 1 0 0 1 0 0 0 0 0 0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1 0 0 1 0 0]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1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incorrect:[ 106.  165.  167.]</a:t>
            </a:r>
          </a:p>
          <a:p>
            <a:r>
              <a:rPr lang="en-US" dirty="0" smtClean="0"/>
              <a:t>Fade swings in X_test0:[ 165.  167.]</a:t>
            </a:r>
          </a:p>
          <a:p>
            <a:r>
              <a:rPr lang="en-US" dirty="0" smtClean="0"/>
              <a:t>0 incorrect:[ 106.  165.  167.]</a:t>
            </a:r>
          </a:p>
          <a:p>
            <a:r>
              <a:rPr lang="en-US" dirty="0" smtClean="0"/>
              <a:t>1 incorrect:[ 106.  165.  167.]</a:t>
            </a:r>
          </a:p>
          <a:p>
            <a:r>
              <a:rPr lang="en-US" dirty="0" smtClean="0"/>
              <a:t>2 incorrect:[ 106.  165.  167.]</a:t>
            </a:r>
          </a:p>
          <a:p>
            <a:r>
              <a:rPr lang="en-US" dirty="0" smtClean="0"/>
              <a:t>3 incorrect:[ 106.  165.  167.]</a:t>
            </a:r>
          </a:p>
          <a:p>
            <a:r>
              <a:rPr lang="en-US" dirty="0" smtClean="0"/>
              <a:t>4 incorrect:[ 106.  165.  167.]</a:t>
            </a:r>
          </a:p>
          <a:p>
            <a:r>
              <a:rPr lang="en-US" dirty="0" smtClean="0"/>
              <a:t>5 incorrect:[ 106.  165.  167.]</a:t>
            </a:r>
          </a:p>
          <a:p>
            <a:r>
              <a:rPr lang="en-US" dirty="0" smtClean="0"/>
              <a:t>6 incorrect:[ 106.  165.  167.]</a:t>
            </a:r>
          </a:p>
          <a:p>
            <a:r>
              <a:rPr lang="en-US" dirty="0" smtClean="0"/>
              <a:t>7 incorrect:[ 106.  165.  167.]</a:t>
            </a:r>
          </a:p>
          <a:p>
            <a:r>
              <a:rPr lang="en-US" dirty="0" smtClean="0"/>
              <a:t>8 incorrect:[ 106.  165.  167.]</a:t>
            </a:r>
          </a:p>
          <a:p>
            <a:r>
              <a:rPr lang="en-US" dirty="0" smtClean="0"/>
              <a:t>9 incorrect:[ 106.  165.  167.]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0.895238</a:t>
            </a:r>
          </a:p>
          <a:p>
            <a:r>
              <a:rPr lang="en-US" dirty="0" smtClean="0"/>
              <a:t>prediction: [0 0 1 0 0 0 0 0 0 0 0 1 0 0 0 0 0 0 0 0 0 0 1 0 0 0 1 0 0 0 0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0 0 0 0 0 0 0 0 0 0 0 0 0 0 0 1 0 1 0 0 0 0 0 0 0 0 0 0 1 1 0 0 0 0 0 0 </a:t>
            </a:r>
            <a:r>
              <a:rPr lang="en-US" dirty="0" smtClean="0"/>
              <a:t>0 </a:t>
            </a:r>
            <a:r>
              <a:rPr lang="en-US" dirty="0" smtClean="0"/>
              <a:t>0 0 0 1 0 0 0 0 0 0 0 0 0 0 0 0 0 0 0 0 0 0 1 0 0 0 0 0 0 0 0 0 1 0 0 1 </a:t>
            </a:r>
            <a:r>
              <a:rPr lang="en-US" dirty="0" smtClean="0"/>
              <a:t>0 </a:t>
            </a:r>
            <a:r>
              <a:rPr lang="en-US" dirty="0" smtClean="0"/>
              <a:t>0 0 0 0 0 0 0 0 0 0 1 0 0 0 0 1 0 0 0 0 0 0 0 0 0 0 1 0 0 0 0 0 0 1 0 0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0 0 0 0 0 0 0 0 0 0 0 0 1 0 0 0 0 0 0 0 0 0 0 0 0 0 1 0 0 0 0 0 0 0 0 0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1 1 0 0 0 0 0 0 0 0 0 0 0 0 0 0 0 0 1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1 1 0 0 0 0 0 0 0 0 0 0 0 0 0 0 0 0 0 0 0 0 0 0 0 0 0 0 0 1 0 0 1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0 0 0 0 0 0 0 0 0 0 0 0 0 0 0 0 0 1 0 0 0 0 1 0 0 0 0 0 0 1 0 0 0 0 0 0 </a:t>
            </a:r>
            <a:r>
              <a:rPr lang="en-US" dirty="0" smtClean="0"/>
              <a:t>0 </a:t>
            </a:r>
            <a:r>
              <a:rPr lang="en-US" dirty="0" smtClean="0"/>
              <a:t>0 0 0 0 1 0 0 0 0 0 0 0 1 0 0 0 0 0 0 0 0 0 1 0 0 0 0 0 0 0 0 0 1 0 0 0 </a:t>
            </a:r>
            <a:r>
              <a:rPr lang="en-US" dirty="0" smtClean="0"/>
              <a:t>0 </a:t>
            </a:r>
            <a:r>
              <a:rPr lang="en-US" dirty="0" smtClean="0"/>
              <a:t>0 1 0 0 0 0 0 0 0 0 0 0 0 0 0 1 0 0 0 0 0 1 0 0 0 0 0 0 0 0 0 0 0 0 0 0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0 0 0 0 0 0 0 0 0 0 0 0 1 0 0 1 0 0 0 0 0 0 0 1 0 0 0 0 0 0 0 0 0 0 0 0 </a:t>
            </a:r>
            <a:r>
              <a:rPr lang="en-US" dirty="0" smtClean="0"/>
              <a:t>0 </a:t>
            </a:r>
            <a:r>
              <a:rPr lang="en-US" dirty="0" smtClean="0"/>
              <a:t>0 0 1 0 0 0 0 1 0 0 0 0 0 0 0 0 0 0 0 0 1 0 0 0 0]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D3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incorrect:[ 124.  126.  127.  132.  137.  170.  175.]</a:t>
            </a:r>
          </a:p>
          <a:p>
            <a:r>
              <a:rPr lang="en-US" dirty="0" smtClean="0"/>
              <a:t>Fade swings in X_test0:[ 169.  170.]</a:t>
            </a:r>
          </a:p>
          <a:p>
            <a:r>
              <a:rPr lang="en-US" dirty="0" smtClean="0"/>
              <a:t>0 incorrect:[ 170.  175.]</a:t>
            </a:r>
          </a:p>
          <a:p>
            <a:r>
              <a:rPr lang="en-US" dirty="0" smtClean="0"/>
              <a:t>1 incorrect:[ 126.  137.  170.]</a:t>
            </a:r>
          </a:p>
          <a:p>
            <a:r>
              <a:rPr lang="en-US" dirty="0" smtClean="0"/>
              <a:t>2 incorrect:[ 124.  170.]</a:t>
            </a:r>
          </a:p>
          <a:p>
            <a:r>
              <a:rPr lang="en-US" dirty="0" smtClean="0"/>
              <a:t>3 incorrect:[ 127.  137.  170.]</a:t>
            </a:r>
          </a:p>
          <a:p>
            <a:r>
              <a:rPr lang="en-US" dirty="0" smtClean="0"/>
              <a:t>4 incorrect:[ 170.]</a:t>
            </a:r>
          </a:p>
          <a:p>
            <a:r>
              <a:rPr lang="en-US" dirty="0" smtClean="0"/>
              <a:t>5 incorrect:[ 124.  170.  175.]</a:t>
            </a:r>
          </a:p>
          <a:p>
            <a:r>
              <a:rPr lang="en-US" dirty="0" smtClean="0"/>
              <a:t>6 incorrect:[ 124.  132.  170.]</a:t>
            </a:r>
          </a:p>
          <a:p>
            <a:r>
              <a:rPr lang="en-US" dirty="0" smtClean="0"/>
              <a:t>7 incorrect:[ 170.]</a:t>
            </a:r>
          </a:p>
          <a:p>
            <a:r>
              <a:rPr lang="en-US" dirty="0" smtClean="0"/>
              <a:t>8 incorrect:[ 132.  137.  170.]</a:t>
            </a:r>
          </a:p>
          <a:p>
            <a:r>
              <a:rPr lang="en-US" dirty="0" smtClean="0"/>
              <a:t>9 incorrect:[ 170.]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0.9</a:t>
            </a:r>
          </a:p>
          <a:p>
            <a:r>
              <a:rPr lang="en-US" dirty="0" smtClean="0"/>
              <a:t>prediction: [0 0 0 0 0 0 0 0 0 0 0 0 0 0 0 0 0 0 0 0 0 0 0 0 0 0 1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0 0 0 0 0 0 0 0 1 0 0 0 0 0 0 0 0 0 0 0 0 0 0 0 0 0 0 0 0 0 0 0 0 0 0 0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0 0 0 0 0 0 0 1 0 0 0 0 0 0 0 0 0 0 1 0 0 0 0 1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0 0 0 0 0 0 0 0 0 0 0 0 0 0 0 0 0 0 0 0 0 1 0 0 0 1 0 0 0 0 0 0 0 0 1 1 </a:t>
            </a:r>
            <a:r>
              <a:rPr lang="en-US" dirty="0" smtClean="0"/>
              <a:t>0 </a:t>
            </a:r>
            <a:r>
              <a:rPr lang="en-US" dirty="0" smtClean="0"/>
              <a:t>0 0 0 0 0 0 0 0 0 0 0 0 0 0 0 0 0 0 0 0 0 0 0 1 0 0 0 1 0 0 0 0 0 0 0 0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0 0 0 0 0 0 0 0 0 1 0 0 0 1 0 0 0 0 0 0 0 0 0 0 0 0 1 0 0 0 0 1 0 0 0 0 </a:t>
            </a:r>
            <a:r>
              <a:rPr lang="en-US" dirty="0" smtClean="0"/>
              <a:t>0 </a:t>
            </a:r>
            <a:r>
              <a:rPr lang="en-US" dirty="0" smtClean="0"/>
              <a:t>0 1 0 0 0 0 0 0 0 1 0 0 0 0 0 0 0 0 0 0 0 0 0 0 0 0 0 0 0 0 0 0 0 1 0 0 </a:t>
            </a:r>
            <a:r>
              <a:rPr lang="en-US" dirty="0" smtClean="0"/>
              <a:t>0 </a:t>
            </a:r>
            <a:r>
              <a:rPr lang="en-US" dirty="0" smtClean="0"/>
              <a:t>0 0 0 1 0 1 0 0 0 0 0 0 0 0 0 0 1 0 0 0 0 0 0 0 0]</a:t>
            </a:r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01000" cy="475996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Subtask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Subdataset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acc</a:t>
                      </a:r>
                      <a:endParaRPr lang="sl-SI" dirty="0"/>
                    </a:p>
                  </a:txBody>
                  <a:tcPr/>
                </a:tc>
              </a:tr>
              <a:tr h="12361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0.879365</a:t>
                      </a:r>
                      <a:endParaRPr lang="sl-SI" dirty="0"/>
                    </a:p>
                  </a:txBody>
                  <a:tcPr/>
                </a:tc>
              </a:tr>
              <a:tr h="242147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3613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0.838095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rowSpan="9"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0.80873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0.947619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0.528571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0.954545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0.8991343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0.919048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0.82381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0.854545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0.886436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0.890476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0.914286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01000" cy="475996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Subtask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Subdataset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acc</a:t>
                      </a:r>
                      <a:endParaRPr lang="sl-SI" dirty="0"/>
                    </a:p>
                  </a:txBody>
                  <a:tcPr/>
                </a:tc>
              </a:tr>
              <a:tr h="12361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0.831818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0.845527</a:t>
                      </a:r>
                      <a:endParaRPr lang="sl-SI" dirty="0"/>
                    </a:p>
                  </a:txBody>
                  <a:tcPr/>
                </a:tc>
              </a:tr>
              <a:tr h="242147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0.890476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3613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0.814286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rowSpan="9"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0.904545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0.884055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0.961905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0.785714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0.954545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0.968975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0.952381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0.818182</a:t>
                      </a:r>
                      <a:endParaRPr lang="sl-SI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0.856854</a:t>
                      </a:r>
                      <a:endParaRPr lang="sl-SI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0.857143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0.895238</a:t>
                      </a:r>
                      <a:endParaRPr lang="sl-SI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Inter-task</a:t>
            </a:r>
          </a:p>
          <a:p>
            <a:r>
              <a:rPr lang="en-US" dirty="0" smtClean="0"/>
              <a:t>Acc(A) &gt; Acc(C)</a:t>
            </a:r>
          </a:p>
          <a:p>
            <a:r>
              <a:rPr lang="en-US" dirty="0" smtClean="0"/>
              <a:t>Acc(B1) &lt; Acc(D1)</a:t>
            </a:r>
          </a:p>
          <a:p>
            <a:r>
              <a:rPr lang="en-US" dirty="0" smtClean="0"/>
              <a:t>Acc(B2) &lt; Acc(D2)</a:t>
            </a:r>
          </a:p>
          <a:p>
            <a:r>
              <a:rPr lang="en-US" dirty="0" smtClean="0"/>
              <a:t>Acc(B3) &gt; Acc(D3)</a:t>
            </a:r>
          </a:p>
          <a:p>
            <a:endParaRPr lang="en-US" dirty="0" smtClean="0"/>
          </a:p>
          <a:p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Intra-task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Acc(ACC) &gt; Acc(Gyro) &gt; Acc(SG)</a:t>
            </a: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Acc(ACC) &gt; Acc(SG) &gt; Acc(Gyro)</a:t>
            </a:r>
            <a:endParaRPr lang="sl-S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1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[ 106.  165.  167.]</a:t>
            </a:r>
          </a:p>
          <a:p>
            <a:r>
              <a:rPr lang="en-US" dirty="0" smtClean="0"/>
              <a:t>Fade swings in X_test0: [ 165.  167.]</a:t>
            </a:r>
          </a:p>
          <a:p>
            <a:r>
              <a:rPr lang="en-US" dirty="0" smtClean="0"/>
              <a:t>0  incorrect: [ 165.  167.]</a:t>
            </a:r>
          </a:p>
          <a:p>
            <a:r>
              <a:rPr lang="en-US" dirty="0" smtClean="0"/>
              <a:t>1  incorrect: [ 106.  165.  167.]</a:t>
            </a:r>
          </a:p>
          <a:p>
            <a:r>
              <a:rPr lang="en-US" dirty="0" smtClean="0"/>
              <a:t>2  incorrect: [ 106.  165.  167.]</a:t>
            </a:r>
          </a:p>
          <a:p>
            <a:r>
              <a:rPr lang="en-US" dirty="0" smtClean="0"/>
              <a:t>3  incorrect: [ 165.  167.]</a:t>
            </a:r>
          </a:p>
          <a:p>
            <a:r>
              <a:rPr lang="en-US" dirty="0" smtClean="0"/>
              <a:t>4  incorrect: [ 165.  167.]</a:t>
            </a:r>
          </a:p>
          <a:p>
            <a:r>
              <a:rPr lang="en-US" dirty="0" smtClean="0"/>
              <a:t>5  incorrect: [ 167.]</a:t>
            </a:r>
          </a:p>
          <a:p>
            <a:r>
              <a:rPr lang="en-US" dirty="0" smtClean="0"/>
              <a:t>6  incorrect: [ 165.  167.]</a:t>
            </a:r>
          </a:p>
          <a:p>
            <a:r>
              <a:rPr lang="en-US" dirty="0" smtClean="0"/>
              <a:t>7  incorrect: [ 165.  167.]</a:t>
            </a:r>
          </a:p>
          <a:p>
            <a:r>
              <a:rPr lang="en-US" dirty="0" smtClean="0"/>
              <a:t>8  incorrect: [ 165.  167.]</a:t>
            </a:r>
          </a:p>
          <a:p>
            <a:r>
              <a:rPr lang="en-US" dirty="0" smtClean="0"/>
              <a:t>9  incorrect: [ 165.  167.]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test_acc</a:t>
            </a:r>
            <a:r>
              <a:rPr lang="en-US" dirty="0" smtClean="0"/>
              <a:t>: 0.838095</a:t>
            </a:r>
          </a:p>
          <a:p>
            <a:r>
              <a:rPr lang="en-US" dirty="0" smtClean="0"/>
              <a:t>prediction: [0 0 0 1 0 0 0 0 0 1 0 0 0 1 0 0 0 0 0 0 0 0 1 0 0 0 0 0 0 1 0 0 0 1 0 0 </a:t>
            </a:r>
            <a:r>
              <a:rPr lang="en-US" dirty="0" smtClean="0"/>
              <a:t>0 </a:t>
            </a:r>
            <a:r>
              <a:rPr lang="en-US" dirty="0" smtClean="0"/>
              <a:t>0 0 0 0 0 0 0 0 0 0 0 1 0 1 0 1 0 0 0 0 0 0 0 1 0 0 0 0 0 0 0 0 0 1 0 0 </a:t>
            </a:r>
            <a:r>
              <a:rPr lang="en-US" dirty="0" smtClean="0"/>
              <a:t>0 </a:t>
            </a:r>
            <a:r>
              <a:rPr lang="en-US" dirty="0" smtClean="0"/>
              <a:t>0 0 0 0 0 1 1 0 1 0 0 1 0 1 1 0 0 0 0 0 0 0 1 0 0 0 0 0 0 0 0 1 0 0 0 0 </a:t>
            </a:r>
            <a:r>
              <a:rPr lang="en-US" dirty="0" smtClean="0"/>
              <a:t>0 </a:t>
            </a:r>
            <a:r>
              <a:rPr lang="en-US" dirty="0" smtClean="0"/>
              <a:t>0 0 1 0 0 0 0 0 0 0 1 0 0 0 1 0 0 0 1 0 0 0 0 0 0 0 1 0 0 0 1 0 0 0 0 0 </a:t>
            </a:r>
            <a:r>
              <a:rPr lang="en-US" dirty="0" smtClean="0"/>
              <a:t>0 </a:t>
            </a:r>
            <a:r>
              <a:rPr lang="en-US" dirty="0" smtClean="0"/>
              <a:t>1 0 0 0 1 0 0 0 0 0 0 1 0 0 0 0 0 0 0 0 0 1 0 0 1 0 0 0 0 0 0 0 1 0 0 0 </a:t>
            </a:r>
            <a:r>
              <a:rPr lang="en-US" dirty="0" smtClean="0"/>
              <a:t>0 </a:t>
            </a:r>
            <a:r>
              <a:rPr lang="en-US" dirty="0" smtClean="0"/>
              <a:t>0 0 0 0 0 0 0 0 0 0 0 0 0 0 0 1 0 0 1 1 0 0 0 0 0]</a:t>
            </a:r>
          </a:p>
          <a:p>
            <a:r>
              <a:rPr lang="en-US" dirty="0" err="1" smtClean="0"/>
              <a:t>ext_labels</a:t>
            </a:r>
            <a:r>
              <a:rPr lang="en-US" dirty="0" smtClean="0"/>
              <a:t>: [0 1 0 0 0 0 0 0 0 0 0 0 0 1 0 0 0 0 0 0 0 0 1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0 0 0 0 0 0 0 0 0 0 0 1 0 0 0 0 0 0 0 0 0 0 1 0 0 0 0 1 0 0 0 0 0 0 0 0 </a:t>
            </a:r>
            <a:r>
              <a:rPr lang="en-US" dirty="0" smtClean="0"/>
              <a:t>0 </a:t>
            </a:r>
            <a:r>
              <a:rPr lang="en-US" dirty="0" smtClean="0"/>
              <a:t>0 0 0 0 0 0 1 0 0 0 0 0 0 0 1 0 0 0 0 0 0 0 0 1 0 0 0 0 0 0 0 0 0 0 0 0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0 0 0 0 0 0 0 0 0 0 0 1 0 0 1 0 0 1 1 0 0 0 0 0 0 0 0 0 0 0 0 0 0 0 0 0 </a:t>
            </a:r>
            <a:r>
              <a:rPr lang="en-US" dirty="0" smtClean="0"/>
              <a:t>0 </a:t>
            </a:r>
            <a:r>
              <a:rPr lang="en-US" dirty="0" smtClean="0"/>
              <a:t>1 0 0 0 0 0 0 0 0 0 0 0 0 0 0 0 1 0 0 0 0 0 1 0 1 0 0 0 0 0 0 0 0 0 0 0 </a:t>
            </a:r>
            <a:r>
              <a:rPr lang="en-US" dirty="0" smtClean="0"/>
              <a:t>0 </a:t>
            </a:r>
            <a:r>
              <a:rPr lang="en-US" dirty="0" smtClean="0"/>
              <a:t>0 0 0 0 0 0 0 1 0 0 0 0 0 0 0 1 0 0 0 0 0 0 0 0 0]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A 2 </a:t>
            </a:r>
            <a:r>
              <a:rPr lang="en-US" dirty="0" smtClean="0"/>
              <a:t>Result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incorrect: [ 128.  130.  131.  170.  175.]</a:t>
            </a:r>
          </a:p>
          <a:p>
            <a:r>
              <a:rPr lang="en-US" dirty="0" smtClean="0"/>
              <a:t>Fade swings in X_test0: [ 169.  170.]</a:t>
            </a:r>
          </a:p>
          <a:p>
            <a:r>
              <a:rPr lang="en-US" dirty="0" smtClean="0"/>
              <a:t>0  incorrect: [ 130.  170.  175.]</a:t>
            </a:r>
          </a:p>
          <a:p>
            <a:r>
              <a:rPr lang="en-US" dirty="0" smtClean="0"/>
              <a:t>1  incorrect: [ 130.  170.  175.]</a:t>
            </a:r>
          </a:p>
          <a:p>
            <a:r>
              <a:rPr lang="en-US" dirty="0" smtClean="0"/>
              <a:t>2  incorrect: [ 130.  131.  170.  175.]</a:t>
            </a:r>
          </a:p>
          <a:p>
            <a:r>
              <a:rPr lang="en-US" dirty="0" smtClean="0"/>
              <a:t>3  incorrect: [ 128.  130.  170.  175.]</a:t>
            </a:r>
          </a:p>
          <a:p>
            <a:r>
              <a:rPr lang="en-US" dirty="0" smtClean="0"/>
              <a:t>4  incorrect: [ 128.  130.  170.  175.]</a:t>
            </a:r>
          </a:p>
          <a:p>
            <a:r>
              <a:rPr lang="en-US" dirty="0" smtClean="0"/>
              <a:t>5  incorrect: [ 130.  131.  170.  175.]</a:t>
            </a:r>
          </a:p>
          <a:p>
            <a:r>
              <a:rPr lang="en-US" dirty="0" smtClean="0"/>
              <a:t>6  incorrect: [ 130.  170.  175.]</a:t>
            </a:r>
          </a:p>
          <a:p>
            <a:r>
              <a:rPr lang="en-US" dirty="0" smtClean="0"/>
              <a:t>7  incorrect: [ 130.  170.  175.]</a:t>
            </a:r>
          </a:p>
          <a:p>
            <a:r>
              <a:rPr lang="en-US" dirty="0" smtClean="0"/>
              <a:t>8  incorrect: [ 130.  170.  175.]</a:t>
            </a:r>
          </a:p>
          <a:p>
            <a:r>
              <a:rPr lang="en-US" dirty="0" smtClean="0"/>
              <a:t>9  incorrect: [ 130.  170.  175.]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13940</Words>
  <Application>Microsoft Office PowerPoint</Application>
  <PresentationFormat>On-screen Show (4:3)</PresentationFormat>
  <Paragraphs>659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2017.02.24 Report</vt:lpstr>
      <vt:lpstr>Border conditions &amp; Tasks</vt:lpstr>
      <vt:lpstr>Task A</vt:lpstr>
      <vt:lpstr>Task A 0 Result</vt:lpstr>
      <vt:lpstr>Task A 0 Result</vt:lpstr>
      <vt:lpstr>Task A 1 Result</vt:lpstr>
      <vt:lpstr>Task A 1 Result</vt:lpstr>
      <vt:lpstr>Task A 2 Result</vt:lpstr>
      <vt:lpstr>Task A 2 Result</vt:lpstr>
      <vt:lpstr>Task B1</vt:lpstr>
      <vt:lpstr>Task B1 0 Result</vt:lpstr>
      <vt:lpstr>Task B1 0 Result</vt:lpstr>
      <vt:lpstr>Task B1 1 Result</vt:lpstr>
      <vt:lpstr>Task B1 1 Result</vt:lpstr>
      <vt:lpstr>Task B1 2 Result</vt:lpstr>
      <vt:lpstr>Task B1 2 Result</vt:lpstr>
      <vt:lpstr>Task B2</vt:lpstr>
      <vt:lpstr>Task B2 0 Result</vt:lpstr>
      <vt:lpstr>Task B2 0 Result</vt:lpstr>
      <vt:lpstr>Task B2 1 Result</vt:lpstr>
      <vt:lpstr>Task B2 1 Result</vt:lpstr>
      <vt:lpstr>Task B2 2 Result</vt:lpstr>
      <vt:lpstr>Task B2 2 Result</vt:lpstr>
      <vt:lpstr>Task B3</vt:lpstr>
      <vt:lpstr>Task B3 0 Result</vt:lpstr>
      <vt:lpstr>Task B3 0 Result</vt:lpstr>
      <vt:lpstr>Task B3 1 Result</vt:lpstr>
      <vt:lpstr>Task B3 1 Result</vt:lpstr>
      <vt:lpstr>Task B3 2 Result</vt:lpstr>
      <vt:lpstr>Task B3 2 Result</vt:lpstr>
      <vt:lpstr>Task C</vt:lpstr>
      <vt:lpstr>Task C 0 Result</vt:lpstr>
      <vt:lpstr>Task C 0 Result</vt:lpstr>
      <vt:lpstr>Task C 1 Result</vt:lpstr>
      <vt:lpstr>Task C 1 Result</vt:lpstr>
      <vt:lpstr>Task C 2 Result</vt:lpstr>
      <vt:lpstr>Task C 2 Result</vt:lpstr>
      <vt:lpstr>Task D1</vt:lpstr>
      <vt:lpstr>Task D1 0 Result</vt:lpstr>
      <vt:lpstr>Task D1 0 Result</vt:lpstr>
      <vt:lpstr>Task D1 1 Result</vt:lpstr>
      <vt:lpstr>Task D1 1 Result</vt:lpstr>
      <vt:lpstr>Task D1 2 Result</vt:lpstr>
      <vt:lpstr>Task D1 2 Result</vt:lpstr>
      <vt:lpstr>Task D2</vt:lpstr>
      <vt:lpstr>Task D2 0 Result</vt:lpstr>
      <vt:lpstr>Task D2 0 Result</vt:lpstr>
      <vt:lpstr>Task D2 1 Result</vt:lpstr>
      <vt:lpstr>Task D2 1 Result</vt:lpstr>
      <vt:lpstr>Task D2 2 Result</vt:lpstr>
      <vt:lpstr>Task D2 2 Result</vt:lpstr>
      <vt:lpstr>Task D3</vt:lpstr>
      <vt:lpstr>Task D3 0 Result</vt:lpstr>
      <vt:lpstr>Task D3 0 Result</vt:lpstr>
      <vt:lpstr>Task D3 1 Result</vt:lpstr>
      <vt:lpstr>Task D3 1 Result</vt:lpstr>
      <vt:lpstr>Task D3 2 Result</vt:lpstr>
      <vt:lpstr>Task D3 2 Result</vt:lpstr>
      <vt:lpstr>Accuracy comparison</vt:lpstr>
      <vt:lpstr>Accuracy comparison</vt:lpstr>
      <vt:lpstr>Accuracy comparison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2017.02.18 Report</dc:title>
  <dc:creator>Libin Jiao</dc:creator>
  <cp:lastModifiedBy>Libin</cp:lastModifiedBy>
  <cp:revision>247</cp:revision>
  <dcterms:created xsi:type="dcterms:W3CDTF">2006-08-16T00:00:00Z</dcterms:created>
  <dcterms:modified xsi:type="dcterms:W3CDTF">2017-02-24T15:23:58Z</dcterms:modified>
</cp:coreProperties>
</file>