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62" r:id="rId4"/>
    <p:sldId id="263" r:id="rId5"/>
    <p:sldId id="258" r:id="rId6"/>
    <p:sldId id="260" r:id="rId7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/>
            <a:t>Idee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de-DE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de-DE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/>
            <a:t>Demo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de-DE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de-DE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/>
            <a:t>Code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de-DE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de-DE" noProof="0" dirty="0"/>
        </a:p>
      </dgm:t>
    </dgm:pt>
    <dgm:pt modelId="{AA2F1B3E-3E93-4CC6-AD58-736C4BC822B6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/>
            <a:t>Funktionsweise	</a:t>
          </a:r>
        </a:p>
      </dgm:t>
    </dgm:pt>
    <dgm:pt modelId="{879535F6-E39A-4DFB-BCE0-18BC6BB33D53}" type="parTrans" cxnId="{6AA26E82-43A0-4CD4-8BF4-B981997B3339}">
      <dgm:prSet/>
      <dgm:spPr/>
      <dgm:t>
        <a:bodyPr/>
        <a:lstStyle/>
        <a:p>
          <a:endParaRPr lang="de-DE"/>
        </a:p>
      </dgm:t>
    </dgm:pt>
    <dgm:pt modelId="{41AF3E05-F4DE-4653-8D74-80B471D11373}" type="sibTrans" cxnId="{6AA26E82-43A0-4CD4-8BF4-B981997B3339}">
      <dgm:prSet/>
      <dgm:spPr/>
      <dgm:t>
        <a:bodyPr/>
        <a:lstStyle/>
        <a:p>
          <a:endParaRPr lang="de-DE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17E9971-7D4E-4058-BA2C-2E75C9E151CB}" type="pres">
      <dgm:prSet presAssocID="{AA2F1B3E-3E93-4CC6-AD58-736C4BC822B6}" presName="text_2" presStyleLbl="node1" presStyleIdx="1" presStyleCnt="4">
        <dgm:presLayoutVars>
          <dgm:bulletEnabled val="1"/>
        </dgm:presLayoutVars>
      </dgm:prSet>
      <dgm:spPr/>
    </dgm:pt>
    <dgm:pt modelId="{0765272B-A7AD-492E-9171-F56FEFA3BB83}" type="pres">
      <dgm:prSet presAssocID="{AA2F1B3E-3E93-4CC6-AD58-736C4BC822B6}" presName="accent_2" presStyleCnt="0"/>
      <dgm:spPr/>
    </dgm:pt>
    <dgm:pt modelId="{D9035027-8FF9-4CC5-BAE4-D97BD98494C9}" type="pres">
      <dgm:prSet presAssocID="{AA2F1B3E-3E93-4CC6-AD58-736C4BC822B6}" presName="accentRepeatNode" presStyleLbl="solidFgAcc1" presStyleIdx="1" presStyleCnt="4"/>
      <dgm:spPr/>
    </dgm:pt>
    <dgm:pt modelId="{C2BAEBB5-4993-4815-AED9-FD6754AC04C7}" type="pres">
      <dgm:prSet presAssocID="{0BEF68B8-1228-47BB-83B5-7B9CD1E3F84E}" presName="text_3" presStyleLbl="node1" presStyleIdx="2" presStyleCnt="4">
        <dgm:presLayoutVars>
          <dgm:bulletEnabled val="1"/>
        </dgm:presLayoutVars>
      </dgm:prSet>
      <dgm:spPr/>
    </dgm:pt>
    <dgm:pt modelId="{9D980F0A-888C-4572-BE61-2C755456EC7B}" type="pres">
      <dgm:prSet presAssocID="{0BEF68B8-1228-47BB-83B5-7B9CD1E3F84E}" presName="accent_3" presStyleCnt="0"/>
      <dgm:spPr/>
    </dgm:pt>
    <dgm:pt modelId="{3F8116AC-FAC3-4E95-9865-93CCFEB191B9}" type="pres">
      <dgm:prSet presAssocID="{0BEF68B8-1228-47BB-83B5-7B9CD1E3F84E}" presName="accentRepeatNode" presStyleLbl="solidFgAcc1" presStyleIdx="2" presStyleCnt="4"/>
      <dgm:spPr/>
    </dgm:pt>
    <dgm:pt modelId="{CD144DC4-6B19-4E61-A4CE-2668903869AF}" type="pres">
      <dgm:prSet presAssocID="{5605D28D-2CE6-4513-8566-952984E21E14}" presName="text_4" presStyleLbl="node1" presStyleIdx="3" presStyleCnt="4">
        <dgm:presLayoutVars>
          <dgm:bulletEnabled val="1"/>
        </dgm:presLayoutVars>
      </dgm:prSet>
      <dgm:spPr/>
    </dgm:pt>
    <dgm:pt modelId="{DBC9F21C-B230-4F3B-8D63-176EC8582E14}" type="pres">
      <dgm:prSet presAssocID="{5605D28D-2CE6-4513-8566-952984E21E14}" presName="accent_4" presStyleCnt="0"/>
      <dgm:spPr/>
    </dgm:pt>
    <dgm:pt modelId="{A965097E-32F1-4AB8-8C4E-2814A7596B2F}" type="pres">
      <dgm:prSet presAssocID="{5605D28D-2CE6-4513-8566-952984E21E14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D22AB1C-4321-4813-BDF9-A6407D9E4B68}" type="presOf" srcId="{5605D28D-2CE6-4513-8566-952984E21E14}" destId="{CD144DC4-6B19-4E61-A4CE-2668903869AF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CCBB7C45-1712-47B0-AEAC-02DD786FFC45}" type="presOf" srcId="{0BEF68B8-1228-47BB-83B5-7B9CD1E3F84E}" destId="{C2BAEBB5-4993-4815-AED9-FD6754AC04C7}" srcOrd="0" destOrd="0" presId="urn:microsoft.com/office/officeart/2008/layout/VerticalCurvedList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6AA26E82-43A0-4CD4-8BF4-B981997B3339}" srcId="{7E5AA53B-3EEE-4DE4-BB81-9044890C2946}" destId="{AA2F1B3E-3E93-4CC6-AD58-736C4BC822B6}" srcOrd="1" destOrd="0" parTransId="{879535F6-E39A-4DFB-BCE0-18BC6BB33D53}" sibTransId="{41AF3E05-F4DE-4653-8D74-80B471D11373}"/>
    <dgm:cxn modelId="{EDEF4F82-1237-4639-A0F7-385C1897CE66}" srcId="{7E5AA53B-3EEE-4DE4-BB81-9044890C2946}" destId="{0BEF68B8-1228-47BB-83B5-7B9CD1E3F84E}" srcOrd="2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3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11E6E2BB-7D91-4494-8B6B-BD41CAF559B8}" type="presOf" srcId="{AA2F1B3E-3E93-4CC6-AD58-736C4BC822B6}" destId="{917E9971-7D4E-4058-BA2C-2E75C9E151CB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E5D9841C-3AF5-4042-B114-16A3D9A96C98}" type="presParOf" srcId="{90561C55-3C6E-4D53-85E1-2C50BCDDA392}" destId="{917E9971-7D4E-4058-BA2C-2E75C9E151CB}" srcOrd="3" destOrd="0" presId="urn:microsoft.com/office/officeart/2008/layout/VerticalCurvedList"/>
    <dgm:cxn modelId="{B8E401D1-89F2-4BE7-B885-558A4CA59B95}" type="presParOf" srcId="{90561C55-3C6E-4D53-85E1-2C50BCDDA392}" destId="{0765272B-A7AD-492E-9171-F56FEFA3BB83}" srcOrd="4" destOrd="0" presId="urn:microsoft.com/office/officeart/2008/layout/VerticalCurvedList"/>
    <dgm:cxn modelId="{E703DF47-E9A0-48DD-8DB7-095848BB6BD3}" type="presParOf" srcId="{0765272B-A7AD-492E-9171-F56FEFA3BB83}" destId="{D9035027-8FF9-4CC5-BAE4-D97BD98494C9}" srcOrd="0" destOrd="0" presId="urn:microsoft.com/office/officeart/2008/layout/VerticalCurvedList"/>
    <dgm:cxn modelId="{489ECB8F-AADF-464D-BC45-A5901592EF4C}" type="presParOf" srcId="{90561C55-3C6E-4D53-85E1-2C50BCDDA392}" destId="{C2BAEBB5-4993-4815-AED9-FD6754AC04C7}" srcOrd="5" destOrd="0" presId="urn:microsoft.com/office/officeart/2008/layout/VerticalCurvedList"/>
    <dgm:cxn modelId="{BE1287D1-B423-4834-9255-55A43EB84B12}" type="presParOf" srcId="{90561C55-3C6E-4D53-85E1-2C50BCDDA392}" destId="{9D980F0A-888C-4572-BE61-2C755456EC7B}" srcOrd="6" destOrd="0" presId="urn:microsoft.com/office/officeart/2008/layout/VerticalCurvedList"/>
    <dgm:cxn modelId="{A3B5E635-6D49-4281-B4E5-B0031CF6F18C}" type="presParOf" srcId="{9D980F0A-888C-4572-BE61-2C755456EC7B}" destId="{3F8116AC-FAC3-4E95-9865-93CCFEB191B9}" srcOrd="0" destOrd="0" presId="urn:microsoft.com/office/officeart/2008/layout/VerticalCurvedList"/>
    <dgm:cxn modelId="{4985A2A3-7458-4A43-9867-9B8E6C5A27E6}" type="presParOf" srcId="{90561C55-3C6E-4D53-85E1-2C50BCDDA392}" destId="{CD144DC4-6B19-4E61-A4CE-2668903869AF}" srcOrd="7" destOrd="0" presId="urn:microsoft.com/office/officeart/2008/layout/VerticalCurvedList"/>
    <dgm:cxn modelId="{D2404544-5DA6-4901-9BB5-A66B71E28225}" type="presParOf" srcId="{90561C55-3C6E-4D53-85E1-2C50BCDDA392}" destId="{DBC9F21C-B230-4F3B-8D63-176EC8582E14}" srcOrd="8" destOrd="0" presId="urn:microsoft.com/office/officeart/2008/layout/VerticalCurvedList"/>
    <dgm:cxn modelId="{CB465A11-D12A-4974-AC98-D5BD19211491}" type="presParOf" srcId="{DBC9F21C-B230-4F3B-8D63-176EC8582E14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noProof="0" dirty="0"/>
            <a:t>Idee</a:t>
          </a:r>
        </a:p>
      </dsp:txBody>
      <dsp:txXfrm>
        <a:off x="404618" y="273995"/>
        <a:ext cx="6402340" cy="548276"/>
      </dsp:txXfrm>
    </dsp:sp>
    <dsp:sp modelId="{07CB3071-D555-47DA-A36A-69EB91531FD8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E9971-7D4E-4058-BA2C-2E75C9E151CB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noProof="0" dirty="0"/>
            <a:t>Funktionsweise	</a:t>
          </a:r>
        </a:p>
      </dsp:txBody>
      <dsp:txXfrm>
        <a:off x="718958" y="1096552"/>
        <a:ext cx="6088001" cy="548276"/>
      </dsp:txXfrm>
    </dsp:sp>
    <dsp:sp modelId="{D9035027-8FF9-4CC5-BAE4-D97BD98494C9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AEBB5-4993-4815-AED9-FD6754AC04C7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noProof="0" dirty="0"/>
            <a:t>Demo</a:t>
          </a:r>
        </a:p>
      </dsp:txBody>
      <dsp:txXfrm>
        <a:off x="718958" y="1919109"/>
        <a:ext cx="6088001" cy="548276"/>
      </dsp:txXfrm>
    </dsp:sp>
    <dsp:sp modelId="{3F8116AC-FAC3-4E95-9865-93CCFEB191B9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44DC4-6B19-4E61-A4CE-2668903869AF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noProof="0" dirty="0"/>
            <a:t>Code</a:t>
          </a:r>
        </a:p>
      </dsp:txBody>
      <dsp:txXfrm>
        <a:off x="404618" y="2741666"/>
        <a:ext cx="6402340" cy="548276"/>
      </dsp:txXfrm>
    </dsp:sp>
    <dsp:sp modelId="{A965097E-32F1-4AB8-8C4E-2814A7596B2F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26.07.2022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26.07.2022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545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AC03BF4-324D-444B-B2B4-5879EFE83EC5}" type="datetime1">
              <a:rPr lang="de-DE" noProof="0" smtClean="0"/>
              <a:t>26.07.2022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4D70A-F3C5-4A6E-9522-4175BD08EA7F}" type="datetime1">
              <a:rPr lang="de-DE" noProof="0" smtClean="0"/>
              <a:t>26.07.2022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688D79-9856-49D3-A6E5-0DDD62E7F21D}" type="datetime1">
              <a:rPr lang="de-DE" noProof="0" smtClean="0"/>
              <a:t>26.07.2022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E1979-03AF-4780-AA12-4B63DE69AC45}" type="datetime1">
              <a:rPr lang="de-DE" noProof="0" smtClean="0"/>
              <a:t>26.07.2022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D6A1D9F-0411-49EB-8C99-09648CED7900}" type="datetime1">
              <a:rPr lang="de-DE" noProof="0" smtClean="0"/>
              <a:t>26.07.2022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277A7A-EAFE-4BD9-883A-190BF6213361}" type="datetime1">
              <a:rPr lang="de-DE" noProof="0" smtClean="0"/>
              <a:t>26.07.2022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AF743-5D3F-4201-BC3F-6547FAFA22B9}" type="datetime1">
              <a:rPr lang="de-DE" noProof="0" smtClean="0"/>
              <a:t>26.07.2022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69A12-2F55-4BC0-8DE6-9A20F0D713DC}" type="datetime1">
              <a:rPr lang="de-DE" noProof="0" smtClean="0"/>
              <a:t>26.07.2022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12B84F-57B3-4CC5-9030-860002DF7D30}" type="datetime1">
              <a:rPr lang="de-DE" noProof="0" smtClean="0"/>
              <a:t>26.07.2022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9E7381-8FDF-40EE-9279-25401C84A40A}" type="datetime1">
              <a:rPr lang="de-DE" noProof="0" smtClean="0"/>
              <a:t>26.07.2022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189B38-3700-4F31-B929-FDC2A865E208}" type="datetime1">
              <a:rPr lang="de-DE" noProof="0" smtClean="0"/>
              <a:t>26.07.2022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3214D96-B3C8-4F1E-B664-5DE2819FAB83}" type="datetime1">
              <a:rPr lang="de-DE" noProof="0" smtClean="0"/>
              <a:t>26.07.2022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de-DE" sz="6000" dirty="0">
                <a:solidFill>
                  <a:schemeClr val="bg1"/>
                </a:solidFill>
              </a:rPr>
              <a:t>Plagiat-Checker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1067251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de-DE" dirty="0">
                <a:solidFill>
                  <a:srgbClr val="7CEBFF"/>
                </a:solidFill>
              </a:rPr>
              <a:t>Marcel Bulling, Luca </a:t>
            </a:r>
            <a:r>
              <a:rPr lang="de-DE" dirty="0" err="1">
                <a:solidFill>
                  <a:srgbClr val="7CEBFF"/>
                </a:solidFill>
              </a:rPr>
              <a:t>Chmielarski</a:t>
            </a:r>
            <a:r>
              <a:rPr lang="de-DE" dirty="0">
                <a:solidFill>
                  <a:srgbClr val="7CEBFF"/>
                </a:solidFill>
              </a:rPr>
              <a:t> &amp; Nora Klemp</a:t>
            </a:r>
          </a:p>
          <a:p>
            <a:pPr rtl="0"/>
            <a:r>
              <a:rPr lang="de-DE" dirty="0">
                <a:solidFill>
                  <a:srgbClr val="7CEBFF"/>
                </a:solidFill>
              </a:rPr>
              <a:t>27.07.2022</a:t>
            </a:r>
          </a:p>
          <a:p>
            <a:pPr rtl="0"/>
            <a:r>
              <a:rPr lang="de-DE" dirty="0">
                <a:solidFill>
                  <a:srgbClr val="7CEBFF"/>
                </a:solidFill>
              </a:rPr>
              <a:t>Moderne Programmierkonzepte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hteck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pic>
        <p:nvPicPr>
          <p:cNvPr id="8" name="Inhaltsplatzhalter 4" descr="Digitale Zahlen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de-DE" dirty="0"/>
              <a:t>Agenda</a:t>
            </a:r>
          </a:p>
        </p:txBody>
      </p:sp>
      <p:graphicFrame>
        <p:nvGraphicFramePr>
          <p:cNvPr id="6" name="Inhaltsplatzhalt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286799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7B983-8260-AF03-9243-62753685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59649E-DC4E-3668-AC1D-019B6BDC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schnelle Überprüfung von selbst ausgearbeiteten Texten auf versehentliche Plagiate</a:t>
            </a:r>
          </a:p>
          <a:p>
            <a:r>
              <a:rPr lang="de-DE" dirty="0"/>
              <a:t>automatische Suche des eingegebenen Textes</a:t>
            </a:r>
          </a:p>
          <a:p>
            <a:r>
              <a:rPr lang="de-DE" dirty="0"/>
              <a:t>Feststellung von welcher Seite das Plagiat stammt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327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E45CE-0B6C-DD81-D053-00EDDD4A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E31EC0-6DFE-17E0-E1B0-78D75A650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der GUI Eingabe des Textes in ein Textfeld</a:t>
            </a:r>
          </a:p>
          <a:p>
            <a:r>
              <a:rPr lang="de-DE" dirty="0"/>
              <a:t>verwendete APIs: Google-Search und Wikipedia</a:t>
            </a:r>
          </a:p>
          <a:p>
            <a:r>
              <a:rPr lang="de-DE" dirty="0"/>
              <a:t>Text wird in Sätze aufgeteilt und einzeln gesucht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Regex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Plagiat liegt vor, wenn der identische Satz im Internet gefunden wurde</a:t>
            </a:r>
          </a:p>
          <a:p>
            <a:r>
              <a:rPr lang="de-DE" dirty="0">
                <a:sym typeface="Wingdings" panose="05000000000000000000" pitchFamily="2" charset="2"/>
              </a:rPr>
              <a:t>bei Plagiat wird der Satz mit zugehöriger URL ausgegeben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121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de-DE" dirty="0"/>
              <a:t>Demo und code</a:t>
            </a:r>
          </a:p>
        </p:txBody>
      </p:sp>
      <p:pic>
        <p:nvPicPr>
          <p:cNvPr id="1026" name="Picture 2" descr="Ghostwriting vs. Plagiate: Legal vs. Strafbar! • GWriters">
            <a:extLst>
              <a:ext uri="{FF2B5EF4-FFF2-40B4-BE49-F238E27FC236}">
                <a16:creationId xmlns:a16="http://schemas.microsoft.com/office/drawing/2014/main" id="{4EC9FA82-6E4C-CAFC-A029-17D497F67A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83" b="25665"/>
          <a:stretch/>
        </p:blipFill>
        <p:spPr bwMode="auto">
          <a:xfrm>
            <a:off x="581192" y="2180496"/>
            <a:ext cx="11029615" cy="367830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de-DE">
                <a:solidFill>
                  <a:srgbClr val="FFFFFF"/>
                </a:solidFill>
              </a:rPr>
              <a:t>Vielen Dank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de-DE" sz="2400" dirty="0">
                <a:solidFill>
                  <a:schemeClr val="bg2"/>
                </a:solidFill>
              </a:rPr>
              <a:t>Gibt es noch Fragen?</a:t>
            </a:r>
          </a:p>
          <a:p>
            <a:pPr rtl="0"/>
            <a:endParaRPr lang="de-DE" sz="2400" dirty="0">
              <a:solidFill>
                <a:schemeClr val="bg2"/>
              </a:solidFill>
            </a:endParaRPr>
          </a:p>
          <a:p>
            <a:pPr rtl="0"/>
            <a:endParaRPr lang="de-DE" sz="2400" dirty="0">
              <a:solidFill>
                <a:schemeClr val="bg2"/>
              </a:solidFill>
            </a:endParaRPr>
          </a:p>
        </p:txBody>
      </p:sp>
      <p:pic>
        <p:nvPicPr>
          <p:cNvPr id="5" name="Bild 4" descr="Digitale Zahlen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9709D5E4-7F03-464B-BC5A-695B9021A4D3}" vid="{EED2F974-933F-49F2-9C8F-8219E694BCE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„Technisch“</Template>
  <TotalTime>0</TotalTime>
  <Words>101</Words>
  <Application>Microsoft Office PowerPoint</Application>
  <PresentationFormat>Breitbild</PresentationFormat>
  <Paragraphs>26</Paragraphs>
  <Slides>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 2</vt:lpstr>
      <vt:lpstr>Dividende</vt:lpstr>
      <vt:lpstr>Plagiat-Checker</vt:lpstr>
      <vt:lpstr>Agenda</vt:lpstr>
      <vt:lpstr>Idee</vt:lpstr>
      <vt:lpstr>Funktionsweise</vt:lpstr>
      <vt:lpstr>Demo und code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Plagiat-Checker</dc:title>
  <dc:creator>Marcel Bulling</dc:creator>
  <cp:lastModifiedBy>Marcel Bulling</cp:lastModifiedBy>
  <cp:revision>1</cp:revision>
  <dcterms:created xsi:type="dcterms:W3CDTF">2022-07-26T12:35:59Z</dcterms:created>
  <dcterms:modified xsi:type="dcterms:W3CDTF">2022-07-26T12:57:29Z</dcterms:modified>
</cp:coreProperties>
</file>