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7A01-7AD7-4880-98CA-3C31607AEBC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9BD-49A7-4269-A5F2-4FAE6C6C6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7A01-7AD7-4880-98CA-3C31607AEBC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9BD-49A7-4269-A5F2-4FAE6C6C6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7A01-7AD7-4880-98CA-3C31607AEBC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9BD-49A7-4269-A5F2-4FAE6C6C6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7A01-7AD7-4880-98CA-3C31607AEBC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9BD-49A7-4269-A5F2-4FAE6C6C6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7A01-7AD7-4880-98CA-3C31607AEBC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9BD-49A7-4269-A5F2-4FAE6C6C6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7A01-7AD7-4880-98CA-3C31607AEBC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9BD-49A7-4269-A5F2-4FAE6C6C6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7A01-7AD7-4880-98CA-3C31607AEBC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9BD-49A7-4269-A5F2-4FAE6C6C6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7A01-7AD7-4880-98CA-3C31607AEBC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9BD-49A7-4269-A5F2-4FAE6C6C6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7A01-7AD7-4880-98CA-3C31607AEBC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9BD-49A7-4269-A5F2-4FAE6C6C6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7A01-7AD7-4880-98CA-3C31607AEBC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9BD-49A7-4269-A5F2-4FAE6C6C6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7A01-7AD7-4880-98CA-3C31607AEBC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9BD-49A7-4269-A5F2-4FAE6C6C6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A01-7AD7-4880-98CA-3C31607AEBC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C9BD-49A7-4269-A5F2-4FAE6C6C66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 REGOGNITION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all" dirty="0"/>
              <a:t>PREVENT RETAIL CRIME</a:t>
            </a:r>
          </a:p>
          <a:p>
            <a:r>
              <a:rPr lang="en-US" cap="all" dirty="0"/>
              <a:t>FIND MISSING PERSONS</a:t>
            </a:r>
          </a:p>
          <a:p>
            <a:r>
              <a:rPr lang="en-US" cap="all" dirty="0"/>
              <a:t>DIAGNOSE DISEASES</a:t>
            </a:r>
          </a:p>
          <a:p>
            <a:pPr fontAlgn="t"/>
            <a:r>
              <a:rPr lang="en-US" cap="all" dirty="0"/>
              <a:t>TRACK SCHOOL ATTENDANCE</a:t>
            </a:r>
          </a:p>
          <a:p>
            <a:pPr fontAlgn="t"/>
            <a:r>
              <a:rPr lang="en-US" cap="all" dirty="0"/>
              <a:t>MAKE AIR TRAVEL MORE </a:t>
            </a:r>
            <a:r>
              <a:rPr lang="en-US" cap="all" dirty="0" smtClean="0"/>
              <a:t>CONVENIENT</a:t>
            </a:r>
            <a:endParaRPr lang="en-US" dirty="0"/>
          </a:p>
          <a:p>
            <a:r>
              <a:rPr lang="en-US" cap="all" dirty="0"/>
              <a:t>PROTECT SCHOOLS FROM </a:t>
            </a:r>
            <a:r>
              <a:rPr lang="en-US" cap="all" dirty="0" smtClean="0"/>
              <a:t>THREATS</a:t>
            </a:r>
          </a:p>
          <a:p>
            <a:r>
              <a:rPr lang="en-US" cap="all" dirty="0"/>
              <a:t>CONTROL ACCESS TO SENSITIVE AREAS</a:t>
            </a:r>
          </a:p>
          <a:p>
            <a:endParaRPr lang="en-US" cap="all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images</a:t>
            </a:r>
          </a:p>
          <a:p>
            <a:r>
              <a:rPr lang="en-US" dirty="0" err="1" smtClean="0"/>
              <a:t>Regconise</a:t>
            </a:r>
            <a:r>
              <a:rPr lang="en-US" dirty="0" smtClean="0"/>
              <a:t> if it exist in data base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FACE REGOGNITION</vt:lpstr>
      <vt:lpstr>USES</vt:lpstr>
      <vt:lpstr>working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REGOGNITION</dc:title>
  <dc:creator>nkdheeryan01@gmail.com</dc:creator>
  <cp:lastModifiedBy>nkdheeryan01@gmail.com</cp:lastModifiedBy>
  <cp:revision>2</cp:revision>
  <dcterms:created xsi:type="dcterms:W3CDTF">2019-04-04T18:14:29Z</dcterms:created>
  <dcterms:modified xsi:type="dcterms:W3CDTF">2019-04-04T18:32:36Z</dcterms:modified>
</cp:coreProperties>
</file>