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39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2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3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8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4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5A29-0FAE-41B4-82F4-CF46C64C87F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58F7-5C89-4716-9B36-2B0C0139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tags" Target="../tags/tag12.xml"/><Relationship Id="rId21" Type="http://schemas.openxmlformats.org/officeDocument/2006/relationships/image" Target="../media/image16.png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11.png"/><Relationship Id="rId10" Type="http://schemas.openxmlformats.org/officeDocument/2006/relationships/tags" Target="../tags/tag19.xml"/><Relationship Id="rId19" Type="http://schemas.openxmlformats.org/officeDocument/2006/relationships/image" Target="../media/image7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tags" Target="../tags/tag23.xml"/><Relationship Id="rId21" Type="http://schemas.openxmlformats.org/officeDocument/2006/relationships/image" Target="../media/image12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17.png"/><Relationship Id="rId25" Type="http://schemas.openxmlformats.org/officeDocument/2006/relationships/image" Target="../media/image13.png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8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7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tags" Target="../tags/tag30.xml"/><Relationship Id="rId19" Type="http://schemas.openxmlformats.org/officeDocument/2006/relationships/image" Target="../media/image5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7" y="575303"/>
            <a:ext cx="2899510" cy="515641"/>
          </a:xfrm>
          <a:prstGeom prst="rect">
            <a:avLst/>
          </a:prstGeom>
        </p:spPr>
      </p:pic>
      <p:cxnSp>
        <p:nvCxnSpPr>
          <p:cNvPr id="27" name="Gerade Verbindung mit Pfeil 26"/>
          <p:cNvCxnSpPr>
            <a:stCxn id="63" idx="3"/>
            <a:endCxn id="46" idx="2"/>
          </p:cNvCxnSpPr>
          <p:nvPr/>
        </p:nvCxnSpPr>
        <p:spPr bwMode="auto">
          <a:xfrm flipV="1">
            <a:off x="2315970" y="3876635"/>
            <a:ext cx="645952" cy="10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fik 6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0" y="3750647"/>
            <a:ext cx="142710" cy="273419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80" y="4476881"/>
            <a:ext cx="142710" cy="197059"/>
          </a:xfrm>
          <a:prstGeom prst="rect">
            <a:avLst/>
          </a:prstGeom>
        </p:spPr>
      </p:pic>
      <p:grpSp>
        <p:nvGrpSpPr>
          <p:cNvPr id="34" name="Gruppieren 33"/>
          <p:cNvGrpSpPr/>
          <p:nvPr/>
        </p:nvGrpSpPr>
        <p:grpSpPr>
          <a:xfrm>
            <a:off x="6744206" y="3745325"/>
            <a:ext cx="332206" cy="284062"/>
            <a:chOff x="3583918" y="4186278"/>
            <a:chExt cx="332206" cy="284062"/>
          </a:xfrm>
        </p:grpSpPr>
        <p:sp>
          <p:nvSpPr>
            <p:cNvPr id="26" name="Rechteck 25"/>
            <p:cNvSpPr/>
            <p:nvPr/>
          </p:nvSpPr>
          <p:spPr bwMode="auto">
            <a:xfrm>
              <a:off x="3583918" y="4186278"/>
              <a:ext cx="332206" cy="2840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72000" rtlCol="0" anchor="ctr"/>
            <a:lstStyle/>
            <a:p>
              <a:pPr algn="ctr"/>
              <a:endParaRPr lang="de-DE" sz="1600" dirty="0"/>
            </a:p>
          </p:txBody>
        </p:sp>
        <p:pic>
          <p:nvPicPr>
            <p:cNvPr id="33" name="Grafik 3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527" y="4250117"/>
              <a:ext cx="272987" cy="156384"/>
            </a:xfrm>
            <a:prstGeom prst="rect">
              <a:avLst/>
            </a:prstGeom>
          </p:spPr>
        </p:pic>
      </p:grpSp>
      <p:grpSp>
        <p:nvGrpSpPr>
          <p:cNvPr id="82" name="Gruppieren 81"/>
          <p:cNvGrpSpPr/>
          <p:nvPr/>
        </p:nvGrpSpPr>
        <p:grpSpPr>
          <a:xfrm>
            <a:off x="3895774" y="4380276"/>
            <a:ext cx="390270" cy="390270"/>
            <a:chOff x="4116754" y="4380276"/>
            <a:chExt cx="390270" cy="390270"/>
          </a:xfrm>
        </p:grpSpPr>
        <p:pic>
          <p:nvPicPr>
            <p:cNvPr id="81" name="Grafik 8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2" y="4406932"/>
              <a:ext cx="343288" cy="336955"/>
            </a:xfrm>
            <a:prstGeom prst="rect">
              <a:avLst/>
            </a:prstGeom>
          </p:spPr>
        </p:pic>
        <p:sp>
          <p:nvSpPr>
            <p:cNvPr id="40" name="Ellipse 39"/>
            <p:cNvSpPr/>
            <p:nvPr/>
          </p:nvSpPr>
          <p:spPr bwMode="auto">
            <a:xfrm>
              <a:off x="4116754" y="4380276"/>
              <a:ext cx="390270" cy="39027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80000"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961922" y="3681500"/>
            <a:ext cx="390270" cy="390270"/>
            <a:chOff x="3539004" y="3629276"/>
            <a:chExt cx="390270" cy="390270"/>
          </a:xfrm>
        </p:grpSpPr>
        <p:pic>
          <p:nvPicPr>
            <p:cNvPr id="48" name="Grafik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53" y="3813690"/>
              <a:ext cx="309572" cy="21443"/>
            </a:xfrm>
            <a:prstGeom prst="rect">
              <a:avLst/>
            </a:prstGeom>
          </p:spPr>
        </p:pic>
        <p:sp>
          <p:nvSpPr>
            <p:cNvPr id="46" name="Ellipse 45"/>
            <p:cNvSpPr/>
            <p:nvPr/>
          </p:nvSpPr>
          <p:spPr bwMode="auto">
            <a:xfrm>
              <a:off x="3539004" y="3629276"/>
              <a:ext cx="390270" cy="39027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80000" rtlCol="0" anchor="ctr"/>
            <a:lstStyle/>
            <a:p>
              <a:pPr algn="ctr"/>
              <a:endParaRPr lang="de-DE" sz="1600" dirty="0"/>
            </a:p>
          </p:txBody>
        </p:sp>
      </p:grpSp>
      <p:cxnSp>
        <p:nvCxnSpPr>
          <p:cNvPr id="53" name="Gerade Verbindung mit Pfeil 52"/>
          <p:cNvCxnSpPr>
            <a:stCxn id="46" idx="6"/>
            <a:endCxn id="40" idx="1"/>
          </p:cNvCxnSpPr>
          <p:nvPr/>
        </p:nvCxnSpPr>
        <p:spPr bwMode="auto">
          <a:xfrm>
            <a:off x="3352192" y="3876635"/>
            <a:ext cx="600736" cy="560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56"/>
          <p:cNvCxnSpPr>
            <a:stCxn id="66" idx="3"/>
            <a:endCxn id="40" idx="2"/>
          </p:cNvCxnSpPr>
          <p:nvPr/>
        </p:nvCxnSpPr>
        <p:spPr bwMode="auto">
          <a:xfrm>
            <a:off x="2298190" y="4575411"/>
            <a:ext cx="15975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8" name="Gruppieren 67"/>
          <p:cNvGrpSpPr/>
          <p:nvPr/>
        </p:nvGrpSpPr>
        <p:grpSpPr>
          <a:xfrm>
            <a:off x="6715174" y="4380276"/>
            <a:ext cx="390270" cy="390270"/>
            <a:chOff x="3785125" y="4179082"/>
            <a:chExt cx="390270" cy="390270"/>
          </a:xfrm>
        </p:grpSpPr>
        <p:pic>
          <p:nvPicPr>
            <p:cNvPr id="69" name="Grafik 6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36" y="4265998"/>
              <a:ext cx="192051" cy="216438"/>
            </a:xfrm>
            <a:prstGeom prst="rect">
              <a:avLst/>
            </a:prstGeom>
          </p:spPr>
        </p:pic>
        <p:sp>
          <p:nvSpPr>
            <p:cNvPr id="70" name="Ellipse 69"/>
            <p:cNvSpPr/>
            <p:nvPr/>
          </p:nvSpPr>
          <p:spPr bwMode="auto">
            <a:xfrm>
              <a:off x="3785125" y="4179082"/>
              <a:ext cx="390270" cy="39027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80000" rtlCol="0" anchor="ctr"/>
            <a:lstStyle/>
            <a:p>
              <a:pPr algn="ctr"/>
              <a:endParaRPr lang="de-DE" sz="1600" dirty="0"/>
            </a:p>
          </p:txBody>
        </p:sp>
      </p:grpSp>
      <p:cxnSp>
        <p:nvCxnSpPr>
          <p:cNvPr id="71" name="Gerade Verbindung mit Pfeil 70"/>
          <p:cNvCxnSpPr>
            <a:stCxn id="26" idx="2"/>
            <a:endCxn id="70" idx="0"/>
          </p:cNvCxnSpPr>
          <p:nvPr/>
        </p:nvCxnSpPr>
        <p:spPr bwMode="auto">
          <a:xfrm>
            <a:off x="6910309" y="4029387"/>
            <a:ext cx="0" cy="350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Gerade Verbindung mit Pfeil 73"/>
          <p:cNvCxnSpPr>
            <a:stCxn id="70" idx="6"/>
          </p:cNvCxnSpPr>
          <p:nvPr/>
        </p:nvCxnSpPr>
        <p:spPr bwMode="auto">
          <a:xfrm flipV="1">
            <a:off x="7105444" y="4575410"/>
            <a:ext cx="5336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Grafik 7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4476881"/>
            <a:ext cx="187803" cy="208788"/>
          </a:xfrm>
          <a:prstGeom prst="rect">
            <a:avLst/>
          </a:prstGeom>
        </p:spPr>
      </p:pic>
      <p:grpSp>
        <p:nvGrpSpPr>
          <p:cNvPr id="94" name="Gruppieren 93"/>
          <p:cNvGrpSpPr/>
          <p:nvPr/>
        </p:nvGrpSpPr>
        <p:grpSpPr>
          <a:xfrm>
            <a:off x="4967199" y="4110990"/>
            <a:ext cx="928838" cy="928838"/>
            <a:chOff x="5031551" y="4110990"/>
            <a:chExt cx="928838" cy="928838"/>
          </a:xfrm>
        </p:grpSpPr>
        <p:pic>
          <p:nvPicPr>
            <p:cNvPr id="92" name="Grafik 9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920" y="4490663"/>
              <a:ext cx="812101" cy="169492"/>
            </a:xfrm>
            <a:prstGeom prst="rect">
              <a:avLst/>
            </a:prstGeom>
          </p:spPr>
        </p:pic>
        <p:sp>
          <p:nvSpPr>
            <p:cNvPr id="86" name="Ellipse 85"/>
            <p:cNvSpPr/>
            <p:nvPr/>
          </p:nvSpPr>
          <p:spPr bwMode="auto">
            <a:xfrm>
              <a:off x="5031551" y="4110990"/>
              <a:ext cx="928838" cy="92883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80000" rtlCol="0" anchor="ctr"/>
            <a:lstStyle/>
            <a:p>
              <a:pPr algn="ctr"/>
              <a:endParaRPr lang="de-DE" sz="1600" dirty="0"/>
            </a:p>
          </p:txBody>
        </p:sp>
      </p:grpSp>
      <p:cxnSp>
        <p:nvCxnSpPr>
          <p:cNvPr id="95" name="Gerade Verbindung mit Pfeil 94"/>
          <p:cNvCxnSpPr>
            <a:stCxn id="40" idx="6"/>
            <a:endCxn id="86" idx="2"/>
          </p:cNvCxnSpPr>
          <p:nvPr/>
        </p:nvCxnSpPr>
        <p:spPr bwMode="auto">
          <a:xfrm flipV="1">
            <a:off x="4286044" y="4575409"/>
            <a:ext cx="681155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Gerade Verbindung mit Pfeil 97"/>
          <p:cNvCxnSpPr>
            <a:stCxn id="86" idx="6"/>
            <a:endCxn id="70" idx="2"/>
          </p:cNvCxnSpPr>
          <p:nvPr/>
        </p:nvCxnSpPr>
        <p:spPr bwMode="auto">
          <a:xfrm>
            <a:off x="5896037" y="4575409"/>
            <a:ext cx="819137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1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91"/>
          <p:cNvGrpSpPr/>
          <p:nvPr/>
        </p:nvGrpSpPr>
        <p:grpSpPr>
          <a:xfrm>
            <a:off x="2074465" y="3181703"/>
            <a:ext cx="6040549" cy="2846318"/>
            <a:chOff x="2074465" y="3181703"/>
            <a:chExt cx="6040549" cy="284631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4571825" y="4416388"/>
              <a:ext cx="390270" cy="390270"/>
              <a:chOff x="4116754" y="4380276"/>
              <a:chExt cx="390270" cy="390270"/>
            </a:xfrm>
          </p:grpSpPr>
          <p:pic>
            <p:nvPicPr>
              <p:cNvPr id="11" name="Grafik 1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0832" y="4406932"/>
                <a:ext cx="343288" cy="336955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 bwMode="auto">
              <a:xfrm>
                <a:off x="4116754" y="4380276"/>
                <a:ext cx="390270" cy="3902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0" rtlCol="0" anchor="ctr"/>
              <a:lstStyle/>
              <a:p>
                <a:pPr algn="ctr"/>
                <a:endParaRPr lang="de-DE" sz="1600" dirty="0"/>
              </a:p>
            </p:txBody>
          </p:sp>
        </p:grpSp>
        <p:grpSp>
          <p:nvGrpSpPr>
            <p:cNvPr id="39" name="Gruppieren 38"/>
            <p:cNvGrpSpPr/>
            <p:nvPr/>
          </p:nvGrpSpPr>
          <p:grpSpPr>
            <a:xfrm>
              <a:off x="5766453" y="4096240"/>
              <a:ext cx="1065482" cy="1036869"/>
              <a:chOff x="4980480" y="2928678"/>
              <a:chExt cx="1065482" cy="1036869"/>
            </a:xfrm>
          </p:grpSpPr>
          <p:pic>
            <p:nvPicPr>
              <p:cNvPr id="37" name="Grafik 36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715" y="3353262"/>
                <a:ext cx="843012" cy="151476"/>
              </a:xfrm>
              <a:prstGeom prst="rect">
                <a:avLst/>
              </a:prstGeom>
            </p:spPr>
          </p:pic>
          <p:sp>
            <p:nvSpPr>
              <p:cNvPr id="26" name="Ellipse 25"/>
              <p:cNvSpPr/>
              <p:nvPr/>
            </p:nvSpPr>
            <p:spPr bwMode="auto">
              <a:xfrm>
                <a:off x="4980480" y="2928678"/>
                <a:ext cx="1065482" cy="103686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0" rtlCol="0" anchor="ctr"/>
              <a:lstStyle/>
              <a:p>
                <a:pPr algn="ctr"/>
                <a:endParaRPr lang="de-DE" sz="1600" dirty="0"/>
              </a:p>
            </p:txBody>
          </p:sp>
        </p:grpSp>
        <p:pic>
          <p:nvPicPr>
            <p:cNvPr id="35" name="Grafik 3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259" y="3475099"/>
              <a:ext cx="113401" cy="214000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409" y="4511979"/>
              <a:ext cx="145605" cy="199084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927" y="3181703"/>
              <a:ext cx="274192" cy="181073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110" y="4785751"/>
              <a:ext cx="279826" cy="181073"/>
            </a:xfrm>
            <a:prstGeom prst="rect">
              <a:avLst/>
            </a:prstGeom>
          </p:spPr>
        </p:pic>
        <p:grpSp>
          <p:nvGrpSpPr>
            <p:cNvPr id="18" name="Gruppieren 17"/>
            <p:cNvGrpSpPr/>
            <p:nvPr/>
          </p:nvGrpSpPr>
          <p:grpSpPr>
            <a:xfrm>
              <a:off x="3282238" y="3582099"/>
              <a:ext cx="390270" cy="390270"/>
              <a:chOff x="3785125" y="4179082"/>
              <a:chExt cx="390270" cy="390270"/>
            </a:xfrm>
          </p:grpSpPr>
          <p:pic>
            <p:nvPicPr>
              <p:cNvPr id="19" name="Grafik 18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4236" y="4265998"/>
                <a:ext cx="192051" cy="216438"/>
              </a:xfrm>
              <a:prstGeom prst="rect">
                <a:avLst/>
              </a:prstGeom>
            </p:spPr>
          </p:pic>
          <p:sp>
            <p:nvSpPr>
              <p:cNvPr id="20" name="Ellipse 19"/>
              <p:cNvSpPr/>
              <p:nvPr/>
            </p:nvSpPr>
            <p:spPr bwMode="auto">
              <a:xfrm>
                <a:off x="3785125" y="4179082"/>
                <a:ext cx="390270" cy="3902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0"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28" name="Gerade Verbindung mit Pfeil 27"/>
            <p:cNvCxnSpPr>
              <a:stCxn id="29" idx="3"/>
              <a:endCxn id="20" idx="1"/>
            </p:cNvCxnSpPr>
            <p:nvPr/>
          </p:nvCxnSpPr>
          <p:spPr bwMode="auto">
            <a:xfrm>
              <a:off x="2404119" y="3272240"/>
              <a:ext cx="935273" cy="3670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32" name="Grafik 3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554" y="4191692"/>
              <a:ext cx="310939" cy="179247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165" y="5795740"/>
              <a:ext cx="317716" cy="180500"/>
            </a:xfrm>
            <a:prstGeom prst="rect">
              <a:avLst/>
            </a:prstGeom>
          </p:spPr>
        </p:pic>
        <p:grpSp>
          <p:nvGrpSpPr>
            <p:cNvPr id="44" name="Gruppieren 43"/>
            <p:cNvGrpSpPr/>
            <p:nvPr/>
          </p:nvGrpSpPr>
          <p:grpSpPr>
            <a:xfrm>
              <a:off x="3282238" y="5186147"/>
              <a:ext cx="390270" cy="390270"/>
              <a:chOff x="3785125" y="4179082"/>
              <a:chExt cx="390270" cy="390270"/>
            </a:xfrm>
          </p:grpSpPr>
          <p:pic>
            <p:nvPicPr>
              <p:cNvPr id="45" name="Grafik 44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4236" y="4265998"/>
                <a:ext cx="192051" cy="216438"/>
              </a:xfrm>
              <a:prstGeom prst="rect">
                <a:avLst/>
              </a:prstGeom>
            </p:spPr>
          </p:pic>
          <p:sp>
            <p:nvSpPr>
              <p:cNvPr id="46" name="Ellipse 45"/>
              <p:cNvSpPr/>
              <p:nvPr/>
            </p:nvSpPr>
            <p:spPr bwMode="auto">
              <a:xfrm>
                <a:off x="3785125" y="4179082"/>
                <a:ext cx="390270" cy="3902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0"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51" name="Gerade Verbindung mit Pfeil 50"/>
            <p:cNvCxnSpPr>
              <a:stCxn id="66" idx="3"/>
              <a:endCxn id="20" idx="3"/>
            </p:cNvCxnSpPr>
            <p:nvPr/>
          </p:nvCxnSpPr>
          <p:spPr bwMode="auto">
            <a:xfrm flipV="1">
              <a:off x="2477880" y="3915215"/>
              <a:ext cx="861512" cy="362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Gerade Verbindung mit Pfeil 53"/>
            <p:cNvCxnSpPr>
              <a:stCxn id="30" idx="3"/>
              <a:endCxn id="46" idx="1"/>
            </p:cNvCxnSpPr>
            <p:nvPr/>
          </p:nvCxnSpPr>
          <p:spPr bwMode="auto">
            <a:xfrm>
              <a:off x="2406936" y="4876288"/>
              <a:ext cx="932456" cy="3670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 Verbindung mit Pfeil 56"/>
            <p:cNvCxnSpPr>
              <a:stCxn id="65" idx="3"/>
              <a:endCxn id="46" idx="3"/>
            </p:cNvCxnSpPr>
            <p:nvPr/>
          </p:nvCxnSpPr>
          <p:spPr bwMode="auto">
            <a:xfrm flipV="1">
              <a:off x="2459582" y="5519263"/>
              <a:ext cx="879810" cy="3667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Rechteck 64"/>
            <p:cNvSpPr/>
            <p:nvPr/>
          </p:nvSpPr>
          <p:spPr bwMode="auto">
            <a:xfrm>
              <a:off x="2074465" y="5743959"/>
              <a:ext cx="385117" cy="2840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72000"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66" name="Rechteck 65"/>
            <p:cNvSpPr/>
            <p:nvPr/>
          </p:nvSpPr>
          <p:spPr bwMode="auto">
            <a:xfrm>
              <a:off x="2092763" y="4135235"/>
              <a:ext cx="385117" cy="2840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72000" rtlCol="0" anchor="ctr"/>
            <a:lstStyle/>
            <a:p>
              <a:pPr algn="ctr"/>
              <a:endParaRPr lang="de-DE" sz="1600" dirty="0"/>
            </a:p>
          </p:txBody>
        </p:sp>
        <p:cxnSp>
          <p:nvCxnSpPr>
            <p:cNvPr id="69" name="Gerade Verbindung mit Pfeil 68"/>
            <p:cNvCxnSpPr>
              <a:stCxn id="20" idx="5"/>
              <a:endCxn id="12" idx="1"/>
            </p:cNvCxnSpPr>
            <p:nvPr/>
          </p:nvCxnSpPr>
          <p:spPr bwMode="auto">
            <a:xfrm>
              <a:off x="3615354" y="3915215"/>
              <a:ext cx="1013625" cy="5583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Gerade Verbindung mit Pfeil 71"/>
            <p:cNvCxnSpPr>
              <a:stCxn id="46" idx="7"/>
              <a:endCxn id="12" idx="3"/>
            </p:cNvCxnSpPr>
            <p:nvPr/>
          </p:nvCxnSpPr>
          <p:spPr bwMode="auto">
            <a:xfrm flipV="1">
              <a:off x="3615354" y="4749504"/>
              <a:ext cx="1013625" cy="493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Rechteck 79"/>
            <p:cNvSpPr/>
            <p:nvPr/>
          </p:nvSpPr>
          <p:spPr bwMode="auto">
            <a:xfrm>
              <a:off x="4576978" y="3440068"/>
              <a:ext cx="385117" cy="2840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72000" rtlCol="0" anchor="ctr"/>
            <a:lstStyle/>
            <a:p>
              <a:pPr algn="ctr"/>
              <a:endParaRPr lang="de-DE" sz="1600" dirty="0"/>
            </a:p>
          </p:txBody>
        </p:sp>
        <p:cxnSp>
          <p:nvCxnSpPr>
            <p:cNvPr id="81" name="Gerade Verbindung mit Pfeil 80"/>
            <p:cNvCxnSpPr>
              <a:stCxn id="80" idx="2"/>
              <a:endCxn id="12" idx="0"/>
            </p:cNvCxnSpPr>
            <p:nvPr/>
          </p:nvCxnSpPr>
          <p:spPr bwMode="auto">
            <a:xfrm flipH="1">
              <a:off x="4766960" y="3724130"/>
              <a:ext cx="2577" cy="6922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Gerade Verbindung mit Pfeil 83"/>
            <p:cNvCxnSpPr>
              <a:stCxn id="12" idx="6"/>
              <a:endCxn id="26" idx="2"/>
            </p:cNvCxnSpPr>
            <p:nvPr/>
          </p:nvCxnSpPr>
          <p:spPr bwMode="auto">
            <a:xfrm>
              <a:off x="4962095" y="4611523"/>
              <a:ext cx="804358" cy="3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Gerade Verbindung mit Pfeil 87"/>
            <p:cNvCxnSpPr>
              <a:stCxn id="26" idx="6"/>
              <a:endCxn id="41" idx="1"/>
            </p:cNvCxnSpPr>
            <p:nvPr/>
          </p:nvCxnSpPr>
          <p:spPr bwMode="auto">
            <a:xfrm flipV="1">
              <a:off x="6831935" y="4611521"/>
              <a:ext cx="1137474" cy="31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94" name="Grafik 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02" y="1800872"/>
            <a:ext cx="7561619" cy="2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fik 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64" y="441116"/>
            <a:ext cx="7561619" cy="293411"/>
          </a:xfrm>
          <a:prstGeom prst="rect">
            <a:avLst/>
          </a:prstGeom>
        </p:spPr>
      </p:pic>
      <p:grpSp>
        <p:nvGrpSpPr>
          <p:cNvPr id="27" name="Gruppieren 26"/>
          <p:cNvGrpSpPr/>
          <p:nvPr/>
        </p:nvGrpSpPr>
        <p:grpSpPr>
          <a:xfrm>
            <a:off x="1219770" y="1560504"/>
            <a:ext cx="7141611" cy="4472048"/>
            <a:chOff x="1219770" y="1560504"/>
            <a:chExt cx="7141611" cy="4472048"/>
          </a:xfrm>
        </p:grpSpPr>
        <p:pic>
          <p:nvPicPr>
            <p:cNvPr id="35" name="Grafik 3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732" y="2462807"/>
              <a:ext cx="113401" cy="214000"/>
            </a:xfrm>
            <a:prstGeom prst="rect">
              <a:avLst/>
            </a:prstGeom>
          </p:spPr>
        </p:pic>
        <p:sp>
          <p:nvSpPr>
            <p:cNvPr id="80" name="Rechteck 79"/>
            <p:cNvSpPr/>
            <p:nvPr/>
          </p:nvSpPr>
          <p:spPr bwMode="auto">
            <a:xfrm>
              <a:off x="4824873" y="2430147"/>
              <a:ext cx="385117" cy="2840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72000" rtlCol="0" anchor="ctr"/>
            <a:lstStyle/>
            <a:p>
              <a:pPr algn="ctr"/>
              <a:endParaRPr lang="de-DE" sz="1600" dirty="0"/>
            </a:p>
          </p:txBody>
        </p:sp>
        <p:cxnSp>
          <p:nvCxnSpPr>
            <p:cNvPr id="81" name="Gerade Verbindung mit Pfeil 80"/>
            <p:cNvCxnSpPr>
              <a:stCxn id="80" idx="2"/>
            </p:cNvCxnSpPr>
            <p:nvPr/>
          </p:nvCxnSpPr>
          <p:spPr bwMode="auto">
            <a:xfrm flipH="1">
              <a:off x="5014611" y="2714209"/>
              <a:ext cx="2821" cy="8721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5" name="Gruppieren 24"/>
            <p:cNvGrpSpPr/>
            <p:nvPr/>
          </p:nvGrpSpPr>
          <p:grpSpPr>
            <a:xfrm>
              <a:off x="4818192" y="3278094"/>
              <a:ext cx="3543189" cy="1036869"/>
              <a:chOff x="4818192" y="3278094"/>
              <a:chExt cx="3543189" cy="1036869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4818192" y="3598242"/>
                <a:ext cx="390270" cy="390270"/>
                <a:chOff x="4116754" y="4380276"/>
                <a:chExt cx="390270" cy="390270"/>
              </a:xfrm>
            </p:grpSpPr>
            <p:pic>
              <p:nvPicPr>
                <p:cNvPr id="11" name="Grafik 10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0832" y="4406932"/>
                  <a:ext cx="343288" cy="336955"/>
                </a:xfrm>
                <a:prstGeom prst="rect">
                  <a:avLst/>
                </a:prstGeom>
              </p:spPr>
            </p:pic>
            <p:sp>
              <p:nvSpPr>
                <p:cNvPr id="12" name="Ellipse 11"/>
                <p:cNvSpPr/>
                <p:nvPr/>
              </p:nvSpPr>
              <p:spPr bwMode="auto">
                <a:xfrm>
                  <a:off x="4116754" y="4380276"/>
                  <a:ext cx="390270" cy="39027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80000" rtlCol="0" anchor="ctr"/>
                <a:lstStyle/>
                <a:p>
                  <a:pPr algn="ctr"/>
                  <a:endParaRPr lang="de-DE" sz="1600" dirty="0"/>
                </a:p>
              </p:txBody>
            </p:sp>
          </p:grpSp>
          <p:grpSp>
            <p:nvGrpSpPr>
              <p:cNvPr id="24" name="Gruppieren 23"/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6012820" y="3278094"/>
                <a:ext cx="1065482" cy="1036869"/>
                <a:chOff x="6012820" y="3278094"/>
                <a:chExt cx="1065482" cy="1036869"/>
              </a:xfrm>
            </p:grpSpPr>
            <p:pic>
              <p:nvPicPr>
                <p:cNvPr id="23" name="Grafik 22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055" y="3702678"/>
                  <a:ext cx="813218" cy="203974"/>
                </a:xfrm>
                <a:prstGeom prst="rect">
                  <a:avLst/>
                </a:prstGeom>
              </p:spPr>
            </p:pic>
            <p:sp>
              <p:nvSpPr>
                <p:cNvPr id="26" name="Ellipse 25"/>
                <p:cNvSpPr/>
                <p:nvPr/>
              </p:nvSpPr>
              <p:spPr bwMode="auto">
                <a:xfrm>
                  <a:off x="6012820" y="3278094"/>
                  <a:ext cx="1065482" cy="1036869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80000" rtlCol="0" anchor="ctr"/>
                <a:lstStyle/>
                <a:p>
                  <a:pPr algn="ctr"/>
                  <a:endParaRPr lang="de-DE" sz="1600" dirty="0"/>
                </a:p>
              </p:txBody>
            </p:sp>
          </p:grpSp>
          <p:pic>
            <p:nvPicPr>
              <p:cNvPr id="41" name="Grafik 40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5776" y="3693833"/>
                <a:ext cx="145605" cy="199084"/>
              </a:xfrm>
              <a:prstGeom prst="rect">
                <a:avLst/>
              </a:prstGeom>
            </p:spPr>
          </p:pic>
          <p:cxnSp>
            <p:nvCxnSpPr>
              <p:cNvPr id="84" name="Gerade Verbindung mit Pfeil 83"/>
              <p:cNvCxnSpPr>
                <a:stCxn id="12" idx="6"/>
                <a:endCxn id="26" idx="2"/>
              </p:cNvCxnSpPr>
              <p:nvPr/>
            </p:nvCxnSpPr>
            <p:spPr bwMode="auto">
              <a:xfrm>
                <a:off x="5208462" y="3793377"/>
                <a:ext cx="804358" cy="31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8" name="Gerade Verbindung mit Pfeil 87"/>
              <p:cNvCxnSpPr>
                <a:stCxn id="26" idx="6"/>
                <a:endCxn id="41" idx="1"/>
              </p:cNvCxnSpPr>
              <p:nvPr/>
            </p:nvCxnSpPr>
            <p:spPr bwMode="auto">
              <a:xfrm flipV="1">
                <a:off x="7078302" y="3793375"/>
                <a:ext cx="1137474" cy="315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6" name="Gruppieren 5"/>
            <p:cNvGrpSpPr/>
            <p:nvPr/>
          </p:nvGrpSpPr>
          <p:grpSpPr>
            <a:xfrm>
              <a:off x="1219770" y="1560504"/>
              <a:ext cx="1598043" cy="4472048"/>
              <a:chOff x="1219770" y="1560504"/>
              <a:chExt cx="1598043" cy="4472048"/>
            </a:xfrm>
          </p:grpSpPr>
          <p:pic>
            <p:nvPicPr>
              <p:cNvPr id="30" name="Grafik 2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415" y="3173055"/>
                <a:ext cx="279826" cy="181073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3470" y="4183044"/>
                <a:ext cx="317716" cy="180500"/>
              </a:xfrm>
              <a:prstGeom prst="rect">
                <a:avLst/>
              </a:prstGeom>
            </p:spPr>
          </p:pic>
          <p:grpSp>
            <p:nvGrpSpPr>
              <p:cNvPr id="44" name="Gruppieren 43"/>
              <p:cNvGrpSpPr/>
              <p:nvPr/>
            </p:nvGrpSpPr>
            <p:grpSpPr>
              <a:xfrm>
                <a:off x="2427543" y="3573451"/>
                <a:ext cx="390270" cy="390270"/>
                <a:chOff x="3785125" y="4179082"/>
                <a:chExt cx="390270" cy="390270"/>
              </a:xfrm>
            </p:grpSpPr>
            <p:pic>
              <p:nvPicPr>
                <p:cNvPr id="45" name="Grafik 44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4236" y="4265998"/>
                  <a:ext cx="192051" cy="216438"/>
                </a:xfrm>
                <a:prstGeom prst="rect">
                  <a:avLst/>
                </a:prstGeom>
              </p:spPr>
            </p:pic>
            <p:sp>
              <p:nvSpPr>
                <p:cNvPr id="46" name="Ellipse 45"/>
                <p:cNvSpPr/>
                <p:nvPr/>
              </p:nvSpPr>
              <p:spPr bwMode="auto">
                <a:xfrm>
                  <a:off x="3785125" y="4179082"/>
                  <a:ext cx="390270" cy="39027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80000" rtlCol="0" anchor="ctr"/>
                <a:lstStyle/>
                <a:p>
                  <a:pPr algn="ctr"/>
                  <a:endParaRPr lang="de-DE" sz="1600" dirty="0"/>
                </a:p>
              </p:txBody>
            </p:sp>
          </p:grpSp>
          <p:cxnSp>
            <p:nvCxnSpPr>
              <p:cNvPr id="54" name="Gerade Verbindung mit Pfeil 53"/>
              <p:cNvCxnSpPr>
                <a:stCxn id="30" idx="3"/>
                <a:endCxn id="46" idx="1"/>
              </p:cNvCxnSpPr>
              <p:nvPr/>
            </p:nvCxnSpPr>
            <p:spPr bwMode="auto">
              <a:xfrm>
                <a:off x="1552241" y="3263592"/>
                <a:ext cx="932456" cy="3670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Gerade Verbindung mit Pfeil 56"/>
              <p:cNvCxnSpPr>
                <a:stCxn id="65" idx="3"/>
                <a:endCxn id="46" idx="3"/>
              </p:cNvCxnSpPr>
              <p:nvPr/>
            </p:nvCxnSpPr>
            <p:spPr bwMode="auto">
              <a:xfrm flipV="1">
                <a:off x="1604887" y="3906567"/>
                <a:ext cx="879810" cy="3667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5" name="Rechteck 64"/>
              <p:cNvSpPr/>
              <p:nvPr/>
            </p:nvSpPr>
            <p:spPr bwMode="auto">
              <a:xfrm>
                <a:off x="1219770" y="4131263"/>
                <a:ext cx="385117" cy="28406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2000" rtlCol="0" anchor="ctr"/>
              <a:lstStyle/>
              <a:p>
                <a:pPr algn="ctr"/>
                <a:endParaRPr lang="de-DE" sz="1600" dirty="0"/>
              </a:p>
            </p:txBody>
          </p:sp>
          <p:pic>
            <p:nvPicPr>
              <p:cNvPr id="29" name="Grafik 2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6083" y="1560504"/>
                <a:ext cx="274192" cy="181073"/>
              </a:xfrm>
              <a:prstGeom prst="rect">
                <a:avLst/>
              </a:prstGeom>
            </p:spPr>
          </p:pic>
          <p:grpSp>
            <p:nvGrpSpPr>
              <p:cNvPr id="18" name="Gruppieren 17"/>
              <p:cNvGrpSpPr/>
              <p:nvPr/>
            </p:nvGrpSpPr>
            <p:grpSpPr>
              <a:xfrm>
                <a:off x="2418394" y="1960900"/>
                <a:ext cx="390270" cy="390270"/>
                <a:chOff x="3785125" y="4179082"/>
                <a:chExt cx="390270" cy="390270"/>
              </a:xfrm>
            </p:grpSpPr>
            <p:pic>
              <p:nvPicPr>
                <p:cNvPr id="19" name="Grafik 18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4236" y="4265998"/>
                  <a:ext cx="192051" cy="216438"/>
                </a:xfrm>
                <a:prstGeom prst="rect">
                  <a:avLst/>
                </a:prstGeom>
              </p:spPr>
            </p:pic>
            <p:sp>
              <p:nvSpPr>
                <p:cNvPr id="20" name="Ellipse 19"/>
                <p:cNvSpPr/>
                <p:nvPr/>
              </p:nvSpPr>
              <p:spPr bwMode="auto">
                <a:xfrm>
                  <a:off x="3785125" y="4179082"/>
                  <a:ext cx="390270" cy="39027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80000" rtlCol="0" anchor="ctr"/>
                <a:lstStyle/>
                <a:p>
                  <a:pPr algn="ctr"/>
                  <a:endParaRPr lang="de-DE" sz="1600" dirty="0"/>
                </a:p>
              </p:txBody>
            </p:sp>
          </p:grpSp>
          <p:cxnSp>
            <p:nvCxnSpPr>
              <p:cNvPr id="28" name="Gerade Verbindung mit Pfeil 27"/>
              <p:cNvCxnSpPr>
                <a:stCxn id="29" idx="3"/>
                <a:endCxn id="20" idx="1"/>
              </p:cNvCxnSpPr>
              <p:nvPr/>
            </p:nvCxnSpPr>
            <p:spPr bwMode="auto">
              <a:xfrm>
                <a:off x="1540275" y="1651041"/>
                <a:ext cx="935273" cy="3670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32" name="Grafik 3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7710" y="2570493"/>
                <a:ext cx="310939" cy="179247"/>
              </a:xfrm>
              <a:prstGeom prst="rect">
                <a:avLst/>
              </a:prstGeom>
            </p:spPr>
          </p:pic>
          <p:cxnSp>
            <p:nvCxnSpPr>
              <p:cNvPr id="51" name="Gerade Verbindung mit Pfeil 50"/>
              <p:cNvCxnSpPr>
                <a:stCxn id="66" idx="3"/>
                <a:endCxn id="20" idx="3"/>
              </p:cNvCxnSpPr>
              <p:nvPr/>
            </p:nvCxnSpPr>
            <p:spPr bwMode="auto">
              <a:xfrm flipV="1">
                <a:off x="1614036" y="2294016"/>
                <a:ext cx="861512" cy="3620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Rechteck 65"/>
              <p:cNvSpPr/>
              <p:nvPr/>
            </p:nvSpPr>
            <p:spPr bwMode="auto">
              <a:xfrm>
                <a:off x="1228919" y="2514036"/>
                <a:ext cx="385117" cy="28406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2000" rtlCol="0" anchor="ctr"/>
              <a:lstStyle/>
              <a:p>
                <a:pPr algn="ctr"/>
                <a:endParaRPr lang="de-DE" sz="1600" dirty="0"/>
              </a:p>
            </p:txBody>
          </p:sp>
          <p:pic>
            <p:nvPicPr>
              <p:cNvPr id="4" name="Grafik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415" y="4790282"/>
                <a:ext cx="285538" cy="186060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3471" y="5800271"/>
                <a:ext cx="323303" cy="185471"/>
              </a:xfrm>
              <a:prstGeom prst="rect">
                <a:avLst/>
              </a:prstGeom>
            </p:spPr>
          </p:pic>
          <p:grpSp>
            <p:nvGrpSpPr>
              <p:cNvPr id="42" name="Gruppieren 41"/>
              <p:cNvGrpSpPr/>
              <p:nvPr/>
            </p:nvGrpSpPr>
            <p:grpSpPr>
              <a:xfrm>
                <a:off x="2427543" y="5190678"/>
                <a:ext cx="390270" cy="390270"/>
                <a:chOff x="3785125" y="4179082"/>
                <a:chExt cx="390270" cy="390270"/>
              </a:xfrm>
            </p:grpSpPr>
            <p:pic>
              <p:nvPicPr>
                <p:cNvPr id="49" name="Grafik 48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4236" y="4265998"/>
                  <a:ext cx="192051" cy="216438"/>
                </a:xfrm>
                <a:prstGeom prst="rect">
                  <a:avLst/>
                </a:prstGeom>
              </p:spPr>
            </p:pic>
            <p:sp>
              <p:nvSpPr>
                <p:cNvPr id="50" name="Ellipse 49"/>
                <p:cNvSpPr/>
                <p:nvPr/>
              </p:nvSpPr>
              <p:spPr bwMode="auto">
                <a:xfrm>
                  <a:off x="3785125" y="4179082"/>
                  <a:ext cx="390270" cy="39027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180000" rtlCol="0" anchor="ctr"/>
                <a:lstStyle/>
                <a:p>
                  <a:pPr algn="ctr"/>
                  <a:endParaRPr lang="de-DE" sz="1600" dirty="0"/>
                </a:p>
              </p:txBody>
            </p:sp>
          </p:grpSp>
          <p:cxnSp>
            <p:nvCxnSpPr>
              <p:cNvPr id="43" name="Gerade Verbindung mit Pfeil 42"/>
              <p:cNvCxnSpPr>
                <a:endCxn id="50" idx="1"/>
              </p:cNvCxnSpPr>
              <p:nvPr/>
            </p:nvCxnSpPr>
            <p:spPr bwMode="auto">
              <a:xfrm>
                <a:off x="1550905" y="4881727"/>
                <a:ext cx="933792" cy="36610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Gerade Verbindung mit Pfeil 46"/>
              <p:cNvCxnSpPr>
                <a:stCxn id="48" idx="3"/>
                <a:endCxn id="50" idx="3"/>
              </p:cNvCxnSpPr>
              <p:nvPr/>
            </p:nvCxnSpPr>
            <p:spPr bwMode="auto">
              <a:xfrm flipV="1">
                <a:off x="1604887" y="5523794"/>
                <a:ext cx="879810" cy="3667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8" name="Rechteck 47"/>
              <p:cNvSpPr/>
              <p:nvPr/>
            </p:nvSpPr>
            <p:spPr bwMode="auto">
              <a:xfrm>
                <a:off x="1219770" y="5748490"/>
                <a:ext cx="385117" cy="28406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2000"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52" name="Gerade Verbindung mit Pfeil 51"/>
            <p:cNvCxnSpPr>
              <a:stCxn id="20" idx="6"/>
              <a:endCxn id="12" idx="1"/>
            </p:cNvCxnSpPr>
            <p:nvPr/>
          </p:nvCxnSpPr>
          <p:spPr bwMode="auto">
            <a:xfrm>
              <a:off x="2808664" y="2156035"/>
              <a:ext cx="2066682" cy="14993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/>
            <p:cNvCxnSpPr>
              <a:stCxn id="46" idx="6"/>
              <a:endCxn id="12" idx="2"/>
            </p:cNvCxnSpPr>
            <p:nvPr/>
          </p:nvCxnSpPr>
          <p:spPr bwMode="auto">
            <a:xfrm>
              <a:off x="2817813" y="3768586"/>
              <a:ext cx="2000379" cy="247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/>
            <p:cNvCxnSpPr>
              <a:stCxn id="50" idx="6"/>
              <a:endCxn id="12" idx="3"/>
            </p:cNvCxnSpPr>
            <p:nvPr/>
          </p:nvCxnSpPr>
          <p:spPr bwMode="auto">
            <a:xfrm flipV="1">
              <a:off x="2817813" y="3931358"/>
              <a:ext cx="2057533" cy="14544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32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709"/>
  <p:tag name="ORIGINALWIDTH" val="839,3672"/>
  <p:tag name="LATEXADDIN" val="\documentclass{article}&#10;\usepackage{amsmath}&#10;\pagestyle{empty}&#10;\begin{document}&#10;\begin{math}&#10;L = \frac{1}{2}\cdot(y-\hat{y})^2&#10;\end{math}&#10;&#10;&#10;&#10;\end{document}"/>
  <p:tag name="IGUANATEXSIZE" val="34"/>
  <p:tag name="IGUANATEXCURSOR" val="122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3382,972"/>
  <p:tag name="LATEXADDIN" val="\documentclass{article}&#10;\usepackage{amsmath}&#10;\pagestyle{empty}&#10;\begin{document}&#10;\begin{math}&#10;y = f(\vec{w}\cdot\vec{x}, b) = \sum_i w_i x_i + b = w_1 x_1 + w_2 x_2 + \hdots + w_n x_n + b&#10;\end{math}&#10;&#10;&#10;&#10;\end{document}"/>
  <p:tag name="IGUANATEXSIZE" val="22"/>
  <p:tag name="IGUANATEXCURSOR" val="185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46,50646"/>
  <p:tag name="LATEXADDIN" val="\documentclass{article}&#10;\usepackage{amsmath}&#10;\pagestyle{empty}&#10;\begin{document}&#10;\begin{math}&#10;b&#10;\end{math}&#10;&#10;&#10;&#10;\end{document}"/>
  <p:tag name="IGUANATEXSIZE" val="24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\begin{math}&#10;y&#10;\end{math}&#10;&#10;&#10;&#10;\end{document}"/>
  <p:tag name="IGUANATEXSIZE" val="24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09,5153"/>
  <p:tag name="LATEXADDIN" val="\documentclass{article}&#10;\usepackage{amsmath}&#10;\pagestyle{empty}&#10;\begin{document}&#10;\begin{math}&#10;x_1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11,7656"/>
  <p:tag name="LATEXADDIN" val="\documentclass{article}&#10;\usepackage{amsmath}&#10;\pagestyle{empty}&#10;\begin{document}&#10;\begin{math}&#10;x_2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27,5178"/>
  <p:tag name="LATEXADDIN" val="\documentclass{article}&#10;\usepackage{amsmath}&#10;\pagestyle{empty}&#10;\begin{document}&#10;\begin{math}&#10;w_1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29,7681"/>
  <p:tag name="LATEXADDIN" val="\documentclass{article}&#10;\usepackage{amsmath}&#10;\pagestyle{empty}&#10;\begin{document}&#10;\begin{math}&#10;w_2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,2574"/>
  <p:tag name="ORIGINALWIDTH" val="47,25661"/>
  <p:tag name="LATEXADDIN" val="\documentclass{article}&#10;\usepackage{amsmath}&#10;\pagestyle{empty}&#10;\begin{document}&#10;\begin{math}&#10;*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,2574"/>
  <p:tag name="ORIGINALWIDTH" val="47,25661"/>
  <p:tag name="LATEXADDIN" val="\documentclass{article}&#10;\usepackage{amsmath}&#10;\pagestyle{empty}&#10;\begin{document}&#10;\begin{math}&#10;*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6165"/>
  <p:tag name="ORIGINALWIDTH" val="451,563"/>
  <p:tag name="LATEXADDIN" val="\documentclass{article}&#10;\usepackage{amsmath}&#10;\pagestyle{empty}&#10;\begin{document}&#10;\begin{math}&#10;out = in&#10;\end{math}&#10;&#10;&#10;&#10;\end{document}"/>
  <p:tag name="IGUANATEXSIZE" val="16"/>
  <p:tag name="IGUANATEXCURSOR" val="101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57,75803"/>
  <p:tag name="LATEXADDIN" val="\documentclass{article}&#10;\usepackage{amsmath}&#10;\pagestyle{empty}&#10;\begin{document}&#10;\begin{math}&#10;\hat{y}&#10;\end{math}&#10;&#10;&#10;&#10;\end{document}"/>
  <p:tag name="IGUANATEXSIZE" val="24"/>
  <p:tag name="IGUANATEXCURSOR" val="100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5115"/>
  <p:tag name="ORIGINALWIDTH" val="84,01173"/>
  <p:tag name="LATEXADDIN" val="\documentclass{article}&#10;\usepackage{amsmath}&#10;\pagestyle{empty}&#10;\begin{document}&#10;\begin{math}&#10;+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3382,972"/>
  <p:tag name="LATEXADDIN" val="\documentclass{article}&#10;\usepackage{amsmath}&#10;\pagestyle{empty}&#10;\begin{document}&#10;\begin{math}&#10;y = f(\vec{w}\cdot\vec{x}, b) = \sum_i w_i x_i + b = w_1 x_1 + w_2 x_2 + \hdots + w_n x_n + b&#10;\end{math}&#10;&#10;&#10;&#10;\end{document}"/>
  <p:tag name="IGUANATEXSIZE" val="22"/>
  <p:tag name="IGUANATEXCURSOR" val="185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46,50646"/>
  <p:tag name="LATEXADDIN" val="\documentclass{article}&#10;\usepackage{amsmath}&#10;\pagestyle{empty}&#10;\begin{document}&#10;\begin{math}&#10;b&#10;\end{math}&#10;&#10;&#10;&#10;\end{document}"/>
  <p:tag name="IGUANATEXSIZE" val="24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11,7656"/>
  <p:tag name="LATEXADDIN" val="\documentclass{article}&#10;\usepackage{amsmath}&#10;\pagestyle{empty}&#10;\begin{document}&#10;\begin{math}&#10;x_2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29,7681"/>
  <p:tag name="LATEXADDIN" val="\documentclass{article}&#10;\usepackage{amsmath}&#10;\pagestyle{empty}&#10;\begin{document}&#10;\begin{math}&#10;w_2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09,5153"/>
  <p:tag name="LATEXADDIN" val="\documentclass{article}&#10;\usepackage{amsmath}&#10;\pagestyle{empty}&#10;\begin{document}&#10;\begin{math}&#10;x_1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127,5178"/>
  <p:tag name="LATEXADDIN" val="\documentclass{article}&#10;\usepackage{amsmath}&#10;\pagestyle{empty}&#10;\begin{document}&#10;\begin{math}&#10;w_1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113,2658"/>
  <p:tag name="LATEXADDIN" val="\documentclass{article}&#10;\usepackage{amsmath}&#10;\pagestyle{empty}&#10;\begin{document}&#10;\begin{math}&#10;x_3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131,2683"/>
  <p:tag name="LATEXADDIN" val="\documentclass{article}&#10;\usepackage{amsmath}&#10;\pagestyle{empty}&#10;\begin{document}&#10;\begin{math}&#10;w_3&#10;\end{math}&#10;&#10;&#10;&#10;\end{document}"/>
  <p:tag name="IGUANATEXSIZE" val="24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,2574"/>
  <p:tag name="ORIGINALWIDTH" val="47,25661"/>
  <p:tag name="LATEXADDIN" val="\documentclass{article}&#10;\usepackage{amsmath}&#10;\pagestyle{empty}&#10;\begin{document}&#10;\begin{math}&#10;*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\begin{math}&#10;y&#10;\end{math}&#10;&#10;&#10;&#10;\end{document}"/>
  <p:tag name="IGUANATEXSIZE" val="24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,2574"/>
  <p:tag name="ORIGINALWIDTH" val="47,25661"/>
  <p:tag name="LATEXADDIN" val="\documentclass{article}&#10;\usepackage{amsmath}&#10;\pagestyle{empty}&#10;\begin{document}&#10;\begin{math}&#10;*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,2574"/>
  <p:tag name="ORIGINALWIDTH" val="47,25661"/>
  <p:tag name="LATEXADDIN" val="\documentclass{article}&#10;\usepackage{amsmath}&#10;\pagestyle{empty}&#10;\begin{document}&#10;\begin{math}&#10;*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3"/>
  <p:tag name="LAY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\begin{math}&#10;y&#10;\end{math}&#10;&#10;&#10;&#10;\end{document}"/>
  <p:tag name="IGUANATEXSIZE" val="24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435,0607"/>
  <p:tag name="LATEXADDIN" val="\documentclass{article}&#10;\usepackage{amsmath}&#10;\pagestyle{empty}&#10;\begin{document}&#10;\begin{math}&#10;sigmoid&#10;\end{math}&#10;&#10;&#10;&#10;\end{document}"/>
  <p:tag name="IGUANATEXSIZE" val="16"/>
  <p:tag name="IGUANATEXCURSOR" val="100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5115"/>
  <p:tag name="ORIGINALWIDTH" val="84,01173"/>
  <p:tag name="LATEXADDIN" val="\documentclass{article}&#10;\usepackage{amsmath}&#10;\pagestyle{empty}&#10;\begin{document}&#10;\begin{math}&#10;+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75,01048"/>
  <p:tag name="LATEXADDIN" val="\documentclass{article}&#10;\usepackage{amsmath}&#10;\pagestyle{empty}&#10;\begin{document}&#10;\begin{math}&#10;L&#10;\end{math}&#10;&#10;&#10;&#10;\end{document}"/>
  <p:tag name="IGUANATEXSIZE" val="24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499,5697"/>
  <p:tag name="LATEXADDIN" val="\documentclass{article}&#10;\usepackage{amsmath}&#10;\pagestyle{empty}&#10;\begin{document}&#10;\begin{math}&#10;out = in^2&#10;\end{math}&#10;&#10;&#10;&#10;\end{document}"/>
  <p:tag name="IGUANATEXSIZE" val="16"/>
  <p:tag name="IGUANATEXCURSOR" val="103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,2574"/>
  <p:tag name="ORIGINALWIDTH" val="47,25661"/>
  <p:tag name="LATEXADDIN" val="\documentclass{article}&#10;\usepackage{amsmath}&#10;\pagestyle{empty}&#10;\begin{document}&#10;\begin{math}&#10;*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,250709"/>
  <p:tag name="ORIGINALWIDTH" val="75,76055"/>
  <p:tag name="LATEXADDIN" val="\documentclass{article}&#10;\usepackage{amsmath}&#10;\pagestyle{empty}&#10;\begin{document}&#10;\begin{math}&#10;-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5115"/>
  <p:tag name="ORIGINALWIDTH" val="84,01173"/>
  <p:tag name="LATEXADDIN" val="\documentclass{article}&#10;\usepackage{amsmath}&#10;\pagestyle{empty}&#10;\begin{document}&#10;\begin{math}&#10;+&#10;\end{math}&#10;&#10;&#10;&#10;\end{document}"/>
  <p:tag name="IGUANATEXSIZE" val="40"/>
  <p:tag name="IGUANATEXCURSOR" val="94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51197"/>
  <p:tag name="ORIGINALWIDTH" val="149,2709"/>
  <p:tag name="LATEXADDIN" val="\documentclass{article}&#10;\usepackage{amsmath}&#10;\pagestyle{empty}&#10;\begin{document}&#10;\begin{math}&#10;0.5&#10;\end{math}&#10;&#10;&#10;&#10;\end{document}"/>
  <p:tag name="IGUANATEXSIZE" val="18"/>
  <p:tag name="IGUANATEXCURSOR" val="96"/>
  <p:tag name="TRANSPARENCY" val="Wahr"/>
  <p:tag name="FILENAME" val=""/>
  <p:tag name="LATEXENGINEID" val="1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Adenaw, Lennart</dc:creator>
  <cp:lastModifiedBy>Adenaw, Lennart</cp:lastModifiedBy>
  <cp:revision>12</cp:revision>
  <dcterms:created xsi:type="dcterms:W3CDTF">2018-12-05T08:55:22Z</dcterms:created>
  <dcterms:modified xsi:type="dcterms:W3CDTF">2018-12-05T15:24:29Z</dcterms:modified>
</cp:coreProperties>
</file>