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10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59275" y="555350"/>
            <a:ext cx="8520600" cy="1054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457200" lvl="0" marL="2286000" algn="l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Progress Report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2834125"/>
            <a:ext cx="8520600" cy="219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Ehmar Khan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Jiaxu Li</a:t>
            </a:r>
          </a:p>
          <a:p>
            <a:pPr indent="0" lvl="0" mar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Munisha Parikh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64" name="Shape 64"/>
          <p:cNvSpPr txBox="1"/>
          <p:nvPr>
            <p:ph type="ctrTitle"/>
          </p:nvPr>
        </p:nvSpPr>
        <p:spPr>
          <a:xfrm>
            <a:off x="989300" y="1779913"/>
            <a:ext cx="8520600" cy="1054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Database Re-design for STEM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52150" y="1127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conclusion…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are implementing Qualtrics for our project.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need to test different parts of Qualtrics like data storage, filter and merge options.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 also we are planning on making a tutorial for our Clients, just to make it easier for them in the future!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1056750" y="13009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483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 Development:</a:t>
            </a:r>
          </a:p>
          <a:p>
            <a:pPr indent="0" lvl="0" marL="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•Jiaxu Li</a:t>
            </a:r>
          </a:p>
          <a:p>
            <a:pPr indent="-69850" lvl="0" marL="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•Munisha Parikh</a:t>
            </a:r>
          </a:p>
          <a:p>
            <a:pPr indent="0" lvl="0" mar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rgbClr val="E483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 Development:</a:t>
            </a:r>
          </a:p>
          <a:p>
            <a:pPr indent="-69850" lvl="0" mar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•Ehmar Khan</a:t>
            </a:r>
          </a:p>
          <a:p>
            <a:pPr indent="0" lvl="0" mar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rgbClr val="E483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Client:</a:t>
            </a:r>
          </a:p>
          <a:p>
            <a:pPr indent="0" lvl="0" mar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•STEM Academy 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Who are we?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177675" y="1208075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 Academy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engages K-12 youth in programs designed to increase college attendance and participation in the STEM fields.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Problems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current system, does not allow our clients to add additional names to the database while it is running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Does not allow to overwrite survey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-Does not allow students to make changes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309750"/>
            <a:ext cx="8520600" cy="425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well-functionally survey system for STEM Academy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needed  to solve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-Allow participants/administrators to edit survey data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-Generate a standard report, including graphics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61800"/>
            <a:ext cx="85206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Week 2-3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Client interactions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Contacted client for the first time via email, and set up a meeting time.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 clients to introduce our team and discuss project requirements.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 interactions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Got vital information (contact information, GitHub username, etc.)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Identified best times to meet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Asked each other questions about interest in project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Individual assignments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Worked on problem statement (rough draft)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39350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Week 4-5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Client interactions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 with client to know more about what they want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Got feedback of Problem Statement Final draft (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draft had some inaccurate sentences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Agreed with do research on the existing survey software on the internet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 interactions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 with TA together to ask questions about problem statement document.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Revised the final draft of Problem Statement.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Group  assignments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 (Final draft)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61250" y="6367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Week 6-7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021100"/>
            <a:ext cx="8520600" cy="381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 Rough Draft  before We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dnesday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 that we can get many feedback from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instructor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our client.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                                             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got different feedbacks from TA, clients and instructor.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went to Kirsten’s Office to talk more about the Requirement Document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TA gave us many useful suggestions and we also got enough feedbacks from our client.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Week 8-9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71075" y="1017725"/>
            <a:ext cx="8520600" cy="384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Plans:     	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week, we focused on our assignment, tech review.  We brought our draft into class to have a peer review. And we needed to meet with our client for more information.                                   	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did not have enough pieces.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 review gave us many useful feedbacks, and we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client meeting for coming Monday (Week 10).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Summary: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more research on Qualtrics before moving onto design document.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Week 10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Plans: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Complete design document, progress report and presentation.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Problems: 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found Qualtrics could meet most of requirements of our client. It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’s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kind of like Qualtrics took some work from us. Thus, we do not know if it is ok. We need to get some feedback from Kevin, as our TA suggested.  	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and our group discussed about the assignments left and made a plan.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Summary: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not sure if we are good now until we can hear from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instructors.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