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72" r:id="rId4"/>
    <p:sldId id="261" r:id="rId5"/>
    <p:sldId id="286" r:id="rId6"/>
    <p:sldId id="290" r:id="rId7"/>
    <p:sldId id="291" r:id="rId8"/>
    <p:sldId id="294" r:id="rId9"/>
    <p:sldId id="300" r:id="rId10"/>
    <p:sldId id="296" r:id="rId11"/>
    <p:sldId id="297" r:id="rId12"/>
    <p:sldId id="298" r:id="rId13"/>
    <p:sldId id="299" r:id="rId14"/>
    <p:sldId id="302" r:id="rId15"/>
    <p:sldId id="301" r:id="rId16"/>
    <p:sldId id="304" r:id="rId17"/>
    <p:sldId id="271" r:id="rId18"/>
  </p:sldIdLst>
  <p:sldSz cx="9144000" cy="6858000" type="screen4x3"/>
  <p:notesSz cx="6858000" cy="9144000"/>
  <p:defaultTextStyle>
    <a:defPPr>
      <a:defRPr lang="zh-CN"/>
    </a:defPPr>
    <a:lvl1pPr lvl="0" algn="l" defTabSz="914400" fontAlgn="base">
      <a:lnSpc>
        <a:spcPct val="100000"/>
      </a:lnSpc>
      <a:spcBef>
        <a:spcPct val="0"/>
      </a:spcBef>
      <a:spcAft>
        <a:spcPct val="0"/>
      </a:spcAft>
      <a:buClr>
        <a:srgbClr val="000000"/>
      </a:buClr>
      <a:defRPr kern="1200" baseline="0">
        <a:solidFill>
          <a:schemeClr val="tx1"/>
        </a:solidFill>
        <a:latin typeface="Century Gothic" panose="020B0502020202020204" pitchFamily="2" charset="0"/>
        <a:ea typeface="宋体" panose="02010600030101010101" pitchFamily="2" charset="-122"/>
        <a:cs typeface="+mn-cs"/>
      </a:defRPr>
    </a:lvl1pPr>
    <a:lvl2pPr marL="457200" lvl="1"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2pPr>
    <a:lvl3pPr marL="914400" lvl="2"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3pPr>
    <a:lvl4pPr marL="1371600" lvl="3"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4pPr>
    <a:lvl5pPr marL="1828800" lvl="4"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5pPr>
    <a:lvl6pPr marL="2286000" lvl="5"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6pPr>
    <a:lvl7pPr marL="2743200" lvl="6"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7pPr>
    <a:lvl8pPr marL="3200400" lvl="7"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8pPr>
    <a:lvl9pPr marL="3657600" lvl="8"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5F1524"/>
    <a:srgbClr val="2F3A45"/>
    <a:srgbClr val="175D5B"/>
    <a:srgbClr val="2229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138" y="-102"/>
      </p:cViewPr>
      <p:guideLst>
        <p:guide orient="horz" pos="2228"/>
        <p:guide pos="2985"/>
      </p:guideLst>
    </p:cSldViewPr>
  </p:slideViewPr>
  <p:gridSpacing cx="70" cy="7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5" name="页脚占位符 4"/>
          <p:cNvSpPr>
            <a:spLocks noGrp="1"/>
          </p:cNvSpPr>
          <p:nvPr>
            <p:ph type="ftr" sz="quarter" idx="11"/>
          </p:nvPr>
        </p:nvSpPr>
        <p:spPr/>
        <p:txBody>
          <a:bodyPr/>
          <a:lstStyle/>
          <a:p>
            <a:pPr lvl="0">
              <a:lnSpc>
                <a:spcPct val="100000"/>
              </a:lnSpc>
              <a:spcBef>
                <a:spcPct val="0"/>
              </a:spcBef>
              <a:spcAft>
                <a:spcPct val="0"/>
              </a:spcAft>
            </a:pPr>
            <a:endParaRPr>
              <a:sym typeface="Century Gothic" panose="020B0502020202020204" pitchFamily="2" charset="0"/>
            </a:endParaRPr>
          </a:p>
        </p:txBody>
      </p:sp>
      <p:sp>
        <p:nvSpPr>
          <p:cNvPr id="6" name="灯片编号占位符 5"/>
          <p:cNvSpPr>
            <a:spLocks noGrp="1"/>
          </p:cNvSpPr>
          <p:nvPr>
            <p:ph type="sldNum" sz="quarter" idx="12"/>
          </p:nvPr>
        </p:nvSpPr>
        <p:spPr/>
        <p:txBody>
          <a:body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5" name="页脚占位符 4"/>
          <p:cNvSpPr>
            <a:spLocks noGrp="1"/>
          </p:cNvSpPr>
          <p:nvPr>
            <p:ph type="ftr" sz="quarter" idx="11"/>
          </p:nvPr>
        </p:nvSpPr>
        <p:spPr/>
        <p:txBody>
          <a:bodyPr/>
          <a:lstStyle/>
          <a:p>
            <a:pPr lvl="0">
              <a:lnSpc>
                <a:spcPct val="100000"/>
              </a:lnSpc>
              <a:spcBef>
                <a:spcPct val="0"/>
              </a:spcBef>
              <a:spcAft>
                <a:spcPct val="0"/>
              </a:spcAft>
            </a:pPr>
            <a:endParaRPr>
              <a:sym typeface="Century Gothic" panose="020B0502020202020204" pitchFamily="2" charset="0"/>
            </a:endParaRPr>
          </a:p>
        </p:txBody>
      </p:sp>
      <p:sp>
        <p:nvSpPr>
          <p:cNvPr id="6" name="灯片编号占位符 5"/>
          <p:cNvSpPr>
            <a:spLocks noGrp="1"/>
          </p:cNvSpPr>
          <p:nvPr>
            <p:ph type="sldNum" sz="quarter" idx="12"/>
          </p:nvPr>
        </p:nvSpPr>
        <p:spPr/>
        <p:txBody>
          <a:body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5" name="页脚占位符 4"/>
          <p:cNvSpPr>
            <a:spLocks noGrp="1"/>
          </p:cNvSpPr>
          <p:nvPr>
            <p:ph type="ftr" sz="quarter" idx="11"/>
          </p:nvPr>
        </p:nvSpPr>
        <p:spPr/>
        <p:txBody>
          <a:bodyPr/>
          <a:lstStyle/>
          <a:p>
            <a:pPr lvl="0">
              <a:lnSpc>
                <a:spcPct val="100000"/>
              </a:lnSpc>
              <a:spcBef>
                <a:spcPct val="0"/>
              </a:spcBef>
              <a:spcAft>
                <a:spcPct val="0"/>
              </a:spcAft>
            </a:pPr>
            <a:endParaRPr>
              <a:sym typeface="Century Gothic" panose="020B0502020202020204" pitchFamily="2" charset="0"/>
            </a:endParaRPr>
          </a:p>
        </p:txBody>
      </p:sp>
      <p:sp>
        <p:nvSpPr>
          <p:cNvPr id="6" name="灯片编号占位符 5"/>
          <p:cNvSpPr>
            <a:spLocks noGrp="1"/>
          </p:cNvSpPr>
          <p:nvPr>
            <p:ph type="sldNum" sz="quarter" idx="12"/>
          </p:nvPr>
        </p:nvSpPr>
        <p:spPr/>
        <p:txBody>
          <a:body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5" name="页脚占位符 4"/>
          <p:cNvSpPr>
            <a:spLocks noGrp="1"/>
          </p:cNvSpPr>
          <p:nvPr>
            <p:ph type="ftr" sz="quarter" idx="11"/>
          </p:nvPr>
        </p:nvSpPr>
        <p:spPr/>
        <p:txBody>
          <a:bodyPr/>
          <a:lstStyle/>
          <a:p>
            <a:pPr lvl="0">
              <a:lnSpc>
                <a:spcPct val="100000"/>
              </a:lnSpc>
              <a:spcBef>
                <a:spcPct val="0"/>
              </a:spcBef>
              <a:spcAft>
                <a:spcPct val="0"/>
              </a:spcAft>
            </a:pPr>
            <a:endParaRPr>
              <a:sym typeface="Century Gothic" panose="020B0502020202020204" pitchFamily="2" charset="0"/>
            </a:endParaRPr>
          </a:p>
        </p:txBody>
      </p:sp>
      <p:sp>
        <p:nvSpPr>
          <p:cNvPr id="6" name="灯片编号占位符 5"/>
          <p:cNvSpPr>
            <a:spLocks noGrp="1"/>
          </p:cNvSpPr>
          <p:nvPr>
            <p:ph type="sldNum" sz="quarter" idx="12"/>
          </p:nvPr>
        </p:nvSpPr>
        <p:spPr/>
        <p:txBody>
          <a:body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5" name="页脚占位符 4"/>
          <p:cNvSpPr>
            <a:spLocks noGrp="1"/>
          </p:cNvSpPr>
          <p:nvPr>
            <p:ph type="ftr" sz="quarter" idx="11"/>
          </p:nvPr>
        </p:nvSpPr>
        <p:spPr/>
        <p:txBody>
          <a:bodyPr/>
          <a:lstStyle/>
          <a:p>
            <a:pPr lvl="0">
              <a:lnSpc>
                <a:spcPct val="100000"/>
              </a:lnSpc>
              <a:spcBef>
                <a:spcPct val="0"/>
              </a:spcBef>
              <a:spcAft>
                <a:spcPct val="0"/>
              </a:spcAft>
            </a:pPr>
            <a:endParaRPr>
              <a:sym typeface="Century Gothic" panose="020B0502020202020204" pitchFamily="2" charset="0"/>
            </a:endParaRPr>
          </a:p>
        </p:txBody>
      </p:sp>
      <p:sp>
        <p:nvSpPr>
          <p:cNvPr id="6" name="灯片编号占位符 5"/>
          <p:cNvSpPr>
            <a:spLocks noGrp="1"/>
          </p:cNvSpPr>
          <p:nvPr>
            <p:ph type="sldNum" sz="quarter" idx="12"/>
          </p:nvPr>
        </p:nvSpPr>
        <p:spPr/>
        <p:txBody>
          <a:body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5" name="页脚占位符 4"/>
          <p:cNvSpPr>
            <a:spLocks noGrp="1"/>
          </p:cNvSpPr>
          <p:nvPr>
            <p:ph type="ftr" sz="quarter" idx="11"/>
          </p:nvPr>
        </p:nvSpPr>
        <p:spPr/>
        <p:txBody>
          <a:bodyPr/>
          <a:lstStyle/>
          <a:p>
            <a:pPr lvl="0">
              <a:lnSpc>
                <a:spcPct val="100000"/>
              </a:lnSpc>
              <a:spcBef>
                <a:spcPct val="0"/>
              </a:spcBef>
              <a:spcAft>
                <a:spcPct val="0"/>
              </a:spcAft>
            </a:pPr>
            <a:endParaRPr>
              <a:sym typeface="Century Gothic" panose="020B0502020202020204" pitchFamily="2" charset="0"/>
            </a:endParaRPr>
          </a:p>
        </p:txBody>
      </p:sp>
      <p:sp>
        <p:nvSpPr>
          <p:cNvPr id="6" name="灯片编号占位符 5"/>
          <p:cNvSpPr>
            <a:spLocks noGrp="1"/>
          </p:cNvSpPr>
          <p:nvPr>
            <p:ph type="sldNum" sz="quarter" idx="12"/>
          </p:nvPr>
        </p:nvSpPr>
        <p:spPr/>
        <p:txBody>
          <a:body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6" name="页脚占位符 5"/>
          <p:cNvSpPr>
            <a:spLocks noGrp="1"/>
          </p:cNvSpPr>
          <p:nvPr>
            <p:ph type="ftr" sz="quarter" idx="11"/>
          </p:nvPr>
        </p:nvSpPr>
        <p:spPr/>
        <p:txBody>
          <a:bodyPr/>
          <a:lstStyle/>
          <a:p>
            <a:pPr lvl="0">
              <a:lnSpc>
                <a:spcPct val="100000"/>
              </a:lnSpc>
              <a:spcBef>
                <a:spcPct val="0"/>
              </a:spcBef>
              <a:spcAft>
                <a:spcPct val="0"/>
              </a:spcAft>
            </a:pPr>
            <a:endParaRPr>
              <a:sym typeface="Century Gothic" panose="020B0502020202020204" pitchFamily="2" charset="0"/>
            </a:endParaRPr>
          </a:p>
        </p:txBody>
      </p:sp>
      <p:sp>
        <p:nvSpPr>
          <p:cNvPr id="7" name="灯片编号占位符 6"/>
          <p:cNvSpPr>
            <a:spLocks noGrp="1"/>
          </p:cNvSpPr>
          <p:nvPr>
            <p:ph type="sldNum" sz="quarter" idx="12"/>
          </p:nvPr>
        </p:nvSpPr>
        <p:spPr/>
        <p:txBody>
          <a:body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8" name="页脚占位符 7"/>
          <p:cNvSpPr>
            <a:spLocks noGrp="1"/>
          </p:cNvSpPr>
          <p:nvPr>
            <p:ph type="ftr" sz="quarter" idx="11"/>
          </p:nvPr>
        </p:nvSpPr>
        <p:spPr/>
        <p:txBody>
          <a:bodyPr/>
          <a:lstStyle/>
          <a:p>
            <a:pPr lvl="0">
              <a:lnSpc>
                <a:spcPct val="100000"/>
              </a:lnSpc>
              <a:spcBef>
                <a:spcPct val="0"/>
              </a:spcBef>
              <a:spcAft>
                <a:spcPct val="0"/>
              </a:spcAft>
            </a:pPr>
            <a:endParaRPr>
              <a:sym typeface="Century Gothic" panose="020B0502020202020204" pitchFamily="2" charset="0"/>
            </a:endParaRPr>
          </a:p>
        </p:txBody>
      </p:sp>
      <p:sp>
        <p:nvSpPr>
          <p:cNvPr id="9" name="灯片编号占位符 8"/>
          <p:cNvSpPr>
            <a:spLocks noGrp="1"/>
          </p:cNvSpPr>
          <p:nvPr>
            <p:ph type="sldNum" sz="quarter" idx="12"/>
          </p:nvPr>
        </p:nvSpPr>
        <p:spPr/>
        <p:txBody>
          <a:body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4" name="页脚占位符 3"/>
          <p:cNvSpPr>
            <a:spLocks noGrp="1"/>
          </p:cNvSpPr>
          <p:nvPr>
            <p:ph type="ftr" sz="quarter" idx="11"/>
          </p:nvPr>
        </p:nvSpPr>
        <p:spPr/>
        <p:txBody>
          <a:bodyPr/>
          <a:lstStyle/>
          <a:p>
            <a:pPr lvl="0">
              <a:lnSpc>
                <a:spcPct val="100000"/>
              </a:lnSpc>
              <a:spcBef>
                <a:spcPct val="0"/>
              </a:spcBef>
              <a:spcAft>
                <a:spcPct val="0"/>
              </a:spcAft>
            </a:pPr>
            <a:endParaRPr>
              <a:sym typeface="Century Gothic" panose="020B0502020202020204" pitchFamily="2" charset="0"/>
            </a:endParaRPr>
          </a:p>
        </p:txBody>
      </p:sp>
      <p:sp>
        <p:nvSpPr>
          <p:cNvPr id="5" name="灯片编号占位符 4"/>
          <p:cNvSpPr>
            <a:spLocks noGrp="1"/>
          </p:cNvSpPr>
          <p:nvPr>
            <p:ph type="sldNum" sz="quarter" idx="12"/>
          </p:nvPr>
        </p:nvSpPr>
        <p:spPr/>
        <p:txBody>
          <a:body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3" name="页脚占位符 2"/>
          <p:cNvSpPr>
            <a:spLocks noGrp="1"/>
          </p:cNvSpPr>
          <p:nvPr>
            <p:ph type="ftr" sz="quarter" idx="11"/>
          </p:nvPr>
        </p:nvSpPr>
        <p:spPr/>
        <p:txBody>
          <a:bodyPr/>
          <a:lstStyle/>
          <a:p>
            <a:pPr lvl="0">
              <a:lnSpc>
                <a:spcPct val="100000"/>
              </a:lnSpc>
              <a:spcBef>
                <a:spcPct val="0"/>
              </a:spcBef>
              <a:spcAft>
                <a:spcPct val="0"/>
              </a:spcAft>
            </a:pPr>
            <a:endParaRPr>
              <a:sym typeface="Century Gothic" panose="020B0502020202020204" pitchFamily="2" charset="0"/>
            </a:endParaRPr>
          </a:p>
        </p:txBody>
      </p:sp>
      <p:sp>
        <p:nvSpPr>
          <p:cNvPr id="4" name="灯片编号占位符 3"/>
          <p:cNvSpPr>
            <a:spLocks noGrp="1"/>
          </p:cNvSpPr>
          <p:nvPr>
            <p:ph type="sldNum" sz="quarter" idx="12"/>
          </p:nvPr>
        </p:nvSpPr>
        <p:spPr/>
        <p:txBody>
          <a:body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6" name="页脚占位符 5"/>
          <p:cNvSpPr>
            <a:spLocks noGrp="1"/>
          </p:cNvSpPr>
          <p:nvPr>
            <p:ph type="ftr" sz="quarter" idx="11"/>
          </p:nvPr>
        </p:nvSpPr>
        <p:spPr/>
        <p:txBody>
          <a:bodyPr/>
          <a:lstStyle/>
          <a:p>
            <a:pPr lvl="0">
              <a:lnSpc>
                <a:spcPct val="100000"/>
              </a:lnSpc>
              <a:spcBef>
                <a:spcPct val="0"/>
              </a:spcBef>
              <a:spcAft>
                <a:spcPct val="0"/>
              </a:spcAft>
            </a:pPr>
            <a:endParaRPr>
              <a:sym typeface="Century Gothic" panose="020B0502020202020204" pitchFamily="2" charset="0"/>
            </a:endParaRPr>
          </a:p>
        </p:txBody>
      </p:sp>
      <p:sp>
        <p:nvSpPr>
          <p:cNvPr id="7" name="灯片编号占位符 6"/>
          <p:cNvSpPr>
            <a:spLocks noGrp="1"/>
          </p:cNvSpPr>
          <p:nvPr>
            <p:ph type="sldNum" sz="quarter" idx="12"/>
          </p:nvPr>
        </p:nvSpPr>
        <p:spPr/>
        <p:txBody>
          <a:body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5" name="页脚占位符 4"/>
          <p:cNvSpPr>
            <a:spLocks noGrp="1"/>
          </p:cNvSpPr>
          <p:nvPr>
            <p:ph type="ftr" sz="quarter" idx="11"/>
          </p:nvPr>
        </p:nvSpPr>
        <p:spPr/>
        <p:txBody>
          <a:bodyPr/>
          <a:lstStyle/>
          <a:p>
            <a:pPr lvl="0">
              <a:lnSpc>
                <a:spcPct val="100000"/>
              </a:lnSpc>
              <a:spcBef>
                <a:spcPct val="0"/>
              </a:spcBef>
              <a:spcAft>
                <a:spcPct val="0"/>
              </a:spcAft>
            </a:pPr>
            <a:endParaRPr>
              <a:sym typeface="Century Gothic" panose="020B0502020202020204" pitchFamily="2" charset="0"/>
            </a:endParaRPr>
          </a:p>
        </p:txBody>
      </p:sp>
      <p:sp>
        <p:nvSpPr>
          <p:cNvPr id="6" name="灯片编号占位符 5"/>
          <p:cNvSpPr>
            <a:spLocks noGrp="1"/>
          </p:cNvSpPr>
          <p:nvPr>
            <p:ph type="sldNum" sz="quarter" idx="12"/>
          </p:nvPr>
        </p:nvSpPr>
        <p:spPr/>
        <p:txBody>
          <a:body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6" name="页脚占位符 5"/>
          <p:cNvSpPr>
            <a:spLocks noGrp="1"/>
          </p:cNvSpPr>
          <p:nvPr>
            <p:ph type="ftr" sz="quarter" idx="11"/>
          </p:nvPr>
        </p:nvSpPr>
        <p:spPr/>
        <p:txBody>
          <a:bodyPr/>
          <a:lstStyle/>
          <a:p>
            <a:pPr lvl="0">
              <a:lnSpc>
                <a:spcPct val="100000"/>
              </a:lnSpc>
              <a:spcBef>
                <a:spcPct val="0"/>
              </a:spcBef>
              <a:spcAft>
                <a:spcPct val="0"/>
              </a:spcAft>
            </a:pPr>
            <a:endParaRPr>
              <a:sym typeface="Century Gothic" panose="020B0502020202020204" pitchFamily="2" charset="0"/>
            </a:endParaRPr>
          </a:p>
        </p:txBody>
      </p:sp>
      <p:sp>
        <p:nvSpPr>
          <p:cNvPr id="7" name="灯片编号占位符 6"/>
          <p:cNvSpPr>
            <a:spLocks noGrp="1"/>
          </p:cNvSpPr>
          <p:nvPr>
            <p:ph type="sldNum" sz="quarter" idx="12"/>
          </p:nvPr>
        </p:nvSpPr>
        <p:spPr/>
        <p:txBody>
          <a:body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5" name="页脚占位符 4"/>
          <p:cNvSpPr>
            <a:spLocks noGrp="1"/>
          </p:cNvSpPr>
          <p:nvPr>
            <p:ph type="ftr" sz="quarter" idx="11"/>
          </p:nvPr>
        </p:nvSpPr>
        <p:spPr/>
        <p:txBody>
          <a:bodyPr/>
          <a:lstStyle/>
          <a:p>
            <a:pPr lvl="0">
              <a:lnSpc>
                <a:spcPct val="100000"/>
              </a:lnSpc>
              <a:spcBef>
                <a:spcPct val="0"/>
              </a:spcBef>
              <a:spcAft>
                <a:spcPct val="0"/>
              </a:spcAft>
            </a:pPr>
            <a:endParaRPr>
              <a:sym typeface="Century Gothic" panose="020B0502020202020204" pitchFamily="2" charset="0"/>
            </a:endParaRPr>
          </a:p>
        </p:txBody>
      </p:sp>
      <p:sp>
        <p:nvSpPr>
          <p:cNvPr id="6" name="灯片编号占位符 5"/>
          <p:cNvSpPr>
            <a:spLocks noGrp="1"/>
          </p:cNvSpPr>
          <p:nvPr>
            <p:ph type="sldNum" sz="quarter" idx="12"/>
          </p:nvPr>
        </p:nvSpPr>
        <p:spPr/>
        <p:txBody>
          <a:body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5" name="页脚占位符 4"/>
          <p:cNvSpPr>
            <a:spLocks noGrp="1"/>
          </p:cNvSpPr>
          <p:nvPr>
            <p:ph type="ftr" sz="quarter" idx="11"/>
          </p:nvPr>
        </p:nvSpPr>
        <p:spPr/>
        <p:txBody>
          <a:bodyPr/>
          <a:lstStyle/>
          <a:p>
            <a:pPr lvl="0">
              <a:lnSpc>
                <a:spcPct val="100000"/>
              </a:lnSpc>
              <a:spcBef>
                <a:spcPct val="0"/>
              </a:spcBef>
              <a:spcAft>
                <a:spcPct val="0"/>
              </a:spcAft>
            </a:pPr>
            <a:endParaRPr>
              <a:sym typeface="Century Gothic" panose="020B0502020202020204" pitchFamily="2" charset="0"/>
            </a:endParaRPr>
          </a:p>
        </p:txBody>
      </p:sp>
      <p:sp>
        <p:nvSpPr>
          <p:cNvPr id="6" name="灯片编号占位符 5"/>
          <p:cNvSpPr>
            <a:spLocks noGrp="1"/>
          </p:cNvSpPr>
          <p:nvPr>
            <p:ph type="sldNum" sz="quarter" idx="12"/>
          </p:nvPr>
        </p:nvSpPr>
        <p:spPr/>
        <p:txBody>
          <a:body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5" name="页脚占位符 4"/>
          <p:cNvSpPr>
            <a:spLocks noGrp="1"/>
          </p:cNvSpPr>
          <p:nvPr>
            <p:ph type="ftr" sz="quarter" idx="11"/>
          </p:nvPr>
        </p:nvSpPr>
        <p:spPr/>
        <p:txBody>
          <a:bodyPr/>
          <a:lstStyle/>
          <a:p>
            <a:pPr lvl="0">
              <a:lnSpc>
                <a:spcPct val="100000"/>
              </a:lnSpc>
              <a:spcBef>
                <a:spcPct val="0"/>
              </a:spcBef>
              <a:spcAft>
                <a:spcPct val="0"/>
              </a:spcAft>
            </a:pPr>
            <a:endParaRPr>
              <a:sym typeface="Century Gothic" panose="020B0502020202020204" pitchFamily="2" charset="0"/>
            </a:endParaRPr>
          </a:p>
        </p:txBody>
      </p:sp>
      <p:sp>
        <p:nvSpPr>
          <p:cNvPr id="6" name="灯片编号占位符 5"/>
          <p:cNvSpPr>
            <a:spLocks noGrp="1"/>
          </p:cNvSpPr>
          <p:nvPr>
            <p:ph type="sldNum" sz="quarter" idx="12"/>
          </p:nvPr>
        </p:nvSpPr>
        <p:spPr/>
        <p:txBody>
          <a:body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6" name="页脚占位符 5"/>
          <p:cNvSpPr>
            <a:spLocks noGrp="1"/>
          </p:cNvSpPr>
          <p:nvPr>
            <p:ph type="ftr" sz="quarter" idx="11"/>
          </p:nvPr>
        </p:nvSpPr>
        <p:spPr/>
        <p:txBody>
          <a:bodyPr/>
          <a:lstStyle/>
          <a:p>
            <a:pPr lvl="0">
              <a:lnSpc>
                <a:spcPct val="100000"/>
              </a:lnSpc>
              <a:spcBef>
                <a:spcPct val="0"/>
              </a:spcBef>
              <a:spcAft>
                <a:spcPct val="0"/>
              </a:spcAft>
            </a:pPr>
            <a:endParaRPr>
              <a:sym typeface="Century Gothic" panose="020B0502020202020204" pitchFamily="2" charset="0"/>
            </a:endParaRPr>
          </a:p>
        </p:txBody>
      </p:sp>
      <p:sp>
        <p:nvSpPr>
          <p:cNvPr id="7" name="灯片编号占位符 6"/>
          <p:cNvSpPr>
            <a:spLocks noGrp="1"/>
          </p:cNvSpPr>
          <p:nvPr>
            <p:ph type="sldNum" sz="quarter" idx="12"/>
          </p:nvPr>
        </p:nvSpPr>
        <p:spPr/>
        <p:txBody>
          <a:body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8" name="页脚占位符 7"/>
          <p:cNvSpPr>
            <a:spLocks noGrp="1"/>
          </p:cNvSpPr>
          <p:nvPr>
            <p:ph type="ftr" sz="quarter" idx="11"/>
          </p:nvPr>
        </p:nvSpPr>
        <p:spPr/>
        <p:txBody>
          <a:bodyPr/>
          <a:lstStyle/>
          <a:p>
            <a:pPr lvl="0">
              <a:lnSpc>
                <a:spcPct val="100000"/>
              </a:lnSpc>
              <a:spcBef>
                <a:spcPct val="0"/>
              </a:spcBef>
              <a:spcAft>
                <a:spcPct val="0"/>
              </a:spcAft>
            </a:pPr>
            <a:endParaRPr>
              <a:sym typeface="Century Gothic" panose="020B0502020202020204" pitchFamily="2" charset="0"/>
            </a:endParaRPr>
          </a:p>
        </p:txBody>
      </p:sp>
      <p:sp>
        <p:nvSpPr>
          <p:cNvPr id="9" name="灯片编号占位符 8"/>
          <p:cNvSpPr>
            <a:spLocks noGrp="1"/>
          </p:cNvSpPr>
          <p:nvPr>
            <p:ph type="sldNum" sz="quarter" idx="12"/>
          </p:nvPr>
        </p:nvSpPr>
        <p:spPr/>
        <p:txBody>
          <a:body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4" name="页脚占位符 3"/>
          <p:cNvSpPr>
            <a:spLocks noGrp="1"/>
          </p:cNvSpPr>
          <p:nvPr>
            <p:ph type="ftr" sz="quarter" idx="11"/>
          </p:nvPr>
        </p:nvSpPr>
        <p:spPr/>
        <p:txBody>
          <a:bodyPr/>
          <a:lstStyle/>
          <a:p>
            <a:pPr lvl="0">
              <a:lnSpc>
                <a:spcPct val="100000"/>
              </a:lnSpc>
              <a:spcBef>
                <a:spcPct val="0"/>
              </a:spcBef>
              <a:spcAft>
                <a:spcPct val="0"/>
              </a:spcAft>
            </a:pPr>
            <a:endParaRPr>
              <a:sym typeface="Century Gothic" panose="020B0502020202020204" pitchFamily="2" charset="0"/>
            </a:endParaRPr>
          </a:p>
        </p:txBody>
      </p:sp>
      <p:sp>
        <p:nvSpPr>
          <p:cNvPr id="5" name="灯片编号占位符 4"/>
          <p:cNvSpPr>
            <a:spLocks noGrp="1"/>
          </p:cNvSpPr>
          <p:nvPr>
            <p:ph type="sldNum" sz="quarter" idx="12"/>
          </p:nvPr>
        </p:nvSpPr>
        <p:spPr/>
        <p:txBody>
          <a:body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3" name="页脚占位符 2"/>
          <p:cNvSpPr>
            <a:spLocks noGrp="1"/>
          </p:cNvSpPr>
          <p:nvPr>
            <p:ph type="ftr" sz="quarter" idx="11"/>
          </p:nvPr>
        </p:nvSpPr>
        <p:spPr/>
        <p:txBody>
          <a:bodyPr/>
          <a:lstStyle/>
          <a:p>
            <a:pPr lvl="0">
              <a:lnSpc>
                <a:spcPct val="100000"/>
              </a:lnSpc>
              <a:spcBef>
                <a:spcPct val="0"/>
              </a:spcBef>
              <a:spcAft>
                <a:spcPct val="0"/>
              </a:spcAft>
            </a:pPr>
            <a:endParaRPr>
              <a:sym typeface="Century Gothic" panose="020B0502020202020204" pitchFamily="2" charset="0"/>
            </a:endParaRPr>
          </a:p>
        </p:txBody>
      </p:sp>
      <p:sp>
        <p:nvSpPr>
          <p:cNvPr id="4" name="灯片编号占位符 3"/>
          <p:cNvSpPr>
            <a:spLocks noGrp="1"/>
          </p:cNvSpPr>
          <p:nvPr>
            <p:ph type="sldNum" sz="quarter" idx="12"/>
          </p:nvPr>
        </p:nvSpPr>
        <p:spPr/>
        <p:txBody>
          <a:body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6" name="页脚占位符 5"/>
          <p:cNvSpPr>
            <a:spLocks noGrp="1"/>
          </p:cNvSpPr>
          <p:nvPr>
            <p:ph type="ftr" sz="quarter" idx="11"/>
          </p:nvPr>
        </p:nvSpPr>
        <p:spPr/>
        <p:txBody>
          <a:bodyPr/>
          <a:lstStyle/>
          <a:p>
            <a:pPr lvl="0">
              <a:lnSpc>
                <a:spcPct val="100000"/>
              </a:lnSpc>
              <a:spcBef>
                <a:spcPct val="0"/>
              </a:spcBef>
              <a:spcAft>
                <a:spcPct val="0"/>
              </a:spcAft>
            </a:pPr>
            <a:endParaRPr>
              <a:sym typeface="Century Gothic" panose="020B0502020202020204" pitchFamily="2" charset="0"/>
            </a:endParaRPr>
          </a:p>
        </p:txBody>
      </p:sp>
      <p:sp>
        <p:nvSpPr>
          <p:cNvPr id="7" name="灯片编号占位符 6"/>
          <p:cNvSpPr>
            <a:spLocks noGrp="1"/>
          </p:cNvSpPr>
          <p:nvPr>
            <p:ph type="sldNum" sz="quarter" idx="12"/>
          </p:nvPr>
        </p:nvSpPr>
        <p:spPr/>
        <p:txBody>
          <a:body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6" name="页脚占位符 5"/>
          <p:cNvSpPr>
            <a:spLocks noGrp="1"/>
          </p:cNvSpPr>
          <p:nvPr>
            <p:ph type="ftr" sz="quarter" idx="11"/>
          </p:nvPr>
        </p:nvSpPr>
        <p:spPr/>
        <p:txBody>
          <a:bodyPr/>
          <a:lstStyle/>
          <a:p>
            <a:pPr lvl="0">
              <a:lnSpc>
                <a:spcPct val="100000"/>
              </a:lnSpc>
              <a:spcBef>
                <a:spcPct val="0"/>
              </a:spcBef>
              <a:spcAft>
                <a:spcPct val="0"/>
              </a:spcAft>
            </a:pPr>
            <a:endParaRPr>
              <a:sym typeface="Century Gothic" panose="020B0502020202020204" pitchFamily="2" charset="0"/>
            </a:endParaRPr>
          </a:p>
        </p:txBody>
      </p:sp>
      <p:sp>
        <p:nvSpPr>
          <p:cNvPr id="7" name="灯片编号占位符 6"/>
          <p:cNvSpPr>
            <a:spLocks noGrp="1"/>
          </p:cNvSpPr>
          <p:nvPr>
            <p:ph type="sldNum" sz="quarter" idx="12"/>
          </p:nvPr>
        </p:nvSpPr>
        <p:spPr/>
        <p:txBody>
          <a:body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5F1524">
            <a:alpha val="100000"/>
          </a:srgbClr>
        </a:solidFill>
        <a:effectLst/>
      </p:bgPr>
    </p:bg>
    <p:spTree>
      <p:nvGrpSpPr>
        <p:cNvPr id="1" name=""/>
        <p:cNvGrpSpPr/>
        <p:nvPr/>
      </p:nvGrpSpPr>
      <p:grpSpPr/>
      <p:sp>
        <p:nvSpPr>
          <p:cNvPr id="1026" name="标题占位符 1"/>
          <p:cNvSpPr>
            <a:spLocks noGrp="1"/>
          </p:cNvSpPr>
          <p:nvPr>
            <p:ph type="title"/>
          </p:nvPr>
        </p:nvSpPr>
        <p:spPr>
          <a:xfrm>
            <a:off x="457200" y="274638"/>
            <a:ext cx="8229600" cy="1143000"/>
          </a:xfrm>
          <a:prstGeom prst="rect">
            <a:avLst/>
          </a:prstGeom>
          <a:noFill/>
          <a:ln w="9525">
            <a:noFill/>
          </a:ln>
        </p:spPr>
        <p:txBody>
          <a:bodyPr vert="horz" wrap="square" anchor="ctr"/>
          <a:p>
            <a:pPr lvl="0"/>
            <a:r>
              <a:rPr lang="zh-CN" altLang="en-US"/>
              <a:t>单击此处编辑母版标题样式</a:t>
            </a:r>
            <a:endParaRPr lang="zh-CN" altLang="en-US"/>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vert="horz" wrap="square" ancho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457200" y="6356350"/>
            <a:ext cx="2133600" cy="365125"/>
          </a:xfrm>
          <a:prstGeom prst="rect">
            <a:avLst/>
          </a:prstGeom>
          <a:noFill/>
          <a:ln w="9525">
            <a:noFill/>
          </a:ln>
        </p:spPr>
        <p:txBody>
          <a:bodyPr vert="horz" anchor="ctr"/>
          <a:lstStyle>
            <a:lvl1pPr algn="l" fontAlgn="base">
              <a:defRPr sz="1200">
                <a:solidFill>
                  <a:srgbClr val="898989"/>
                </a:solidFill>
                <a:latin typeface="Century Gothic" panose="020B0502020202020204" pitchFamily="2" charset="0"/>
                <a:ea typeface="方正稚艺简体" charset="-122"/>
              </a:defRPr>
            </a:lvl1p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1029" name="页脚占位符 4"/>
          <p:cNvSpPr>
            <a:spLocks noGrp="1"/>
          </p:cNvSpPr>
          <p:nvPr>
            <p:ph type="ftr" sz="quarter" idx="3"/>
          </p:nvPr>
        </p:nvSpPr>
        <p:spPr>
          <a:xfrm>
            <a:off x="3124200" y="6356350"/>
            <a:ext cx="2895600" cy="365125"/>
          </a:xfrm>
          <a:prstGeom prst="rect">
            <a:avLst/>
          </a:prstGeom>
          <a:noFill/>
          <a:ln w="9525">
            <a:noFill/>
          </a:ln>
        </p:spPr>
        <p:txBody>
          <a:bodyPr vert="horz" anchor="ctr"/>
          <a:lstStyle>
            <a:lvl1pPr algn="ctr" fontAlgn="base">
              <a:defRPr sz="1200">
                <a:solidFill>
                  <a:srgbClr val="898989"/>
                </a:solidFill>
                <a:latin typeface="Century Gothic" panose="020B0502020202020204" pitchFamily="2" charset="0"/>
                <a:ea typeface="方正稚艺简体" charset="-122"/>
              </a:defRPr>
            </a:lvl1pPr>
          </a:lstStyle>
          <a:p>
            <a:pPr lvl="0">
              <a:lnSpc>
                <a:spcPct val="100000"/>
              </a:lnSpc>
              <a:spcBef>
                <a:spcPct val="0"/>
              </a:spcBef>
              <a:spcAft>
                <a:spcPct val="0"/>
              </a:spcAft>
            </a:pPr>
            <a:endParaRPr>
              <a:sym typeface="Century Gothic" panose="020B0502020202020204" pitchFamily="2" charset="0"/>
            </a:endParaRPr>
          </a:p>
        </p:txBody>
      </p:sp>
      <p:sp>
        <p:nvSpPr>
          <p:cNvPr id="1030" name="灯片编号占位符 5"/>
          <p:cNvSpPr>
            <a:spLocks noGrp="1"/>
          </p:cNvSpPr>
          <p:nvPr>
            <p:ph type="sldNum" sz="quarter" idx="4"/>
          </p:nvPr>
        </p:nvSpPr>
        <p:spPr>
          <a:xfrm>
            <a:off x="6553200" y="6356350"/>
            <a:ext cx="2133600" cy="365125"/>
          </a:xfrm>
          <a:prstGeom prst="rect">
            <a:avLst/>
          </a:prstGeom>
          <a:noFill/>
          <a:ln w="9525">
            <a:noFill/>
          </a:ln>
        </p:spPr>
        <p:txBody>
          <a:bodyPr vert="horz" anchor="ctr"/>
          <a:lstStyle>
            <a:lvl1pPr algn="r" fontAlgn="base">
              <a:defRPr sz="1200">
                <a:solidFill>
                  <a:srgbClr val="898989"/>
                </a:solidFill>
                <a:latin typeface="Century Gothic" panose="020B0502020202020204" pitchFamily="2" charset="0"/>
                <a:ea typeface="方正稚艺简体" charset="-122"/>
              </a:defRPr>
            </a:lvl1p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eaLnBrk="0" latinLnBrk="0" hangingPunct="0">
        <a:lnSpc>
          <a:spcPct val="100000"/>
        </a:lnSpc>
        <a:spcBef>
          <a:spcPct val="0"/>
        </a:spcBef>
        <a:spcAft>
          <a:spcPct val="0"/>
        </a:spcAft>
        <a:buNone/>
        <a:defRPr sz="4400" kern="1200">
          <a:solidFill>
            <a:schemeClr val="bg1"/>
          </a:solidFill>
          <a:latin typeface="+mj-lt"/>
          <a:ea typeface="+mj-ea"/>
          <a:cs typeface="+mj-cs"/>
          <a:sym typeface="Century Gothic" panose="020B0502020202020204" pitchFamily="2" charset="0"/>
        </a:defRPr>
      </a:lvl1pPr>
    </p:titleStyle>
    <p:bodyStyle>
      <a:lvl1pPr marL="342900" lvl="0" indent="-342900" algn="l" defTabSz="0" eaLnBrk="0" fontAlgn="base" latinLnBrk="0" hangingPunct="0">
        <a:lnSpc>
          <a:spcPct val="100000"/>
        </a:lnSpc>
        <a:spcBef>
          <a:spcPct val="20000"/>
        </a:spcBef>
        <a:spcAft>
          <a:spcPct val="0"/>
        </a:spcAft>
        <a:buFont typeface="Arial" panose="020B0604020202020204" pitchFamily="34" charset="0"/>
        <a:buChar char="•"/>
        <a:defRPr sz="3200" kern="1200">
          <a:solidFill>
            <a:schemeClr val="bg1"/>
          </a:solidFill>
          <a:latin typeface="+mn-lt"/>
          <a:ea typeface="+mn-ea"/>
          <a:cs typeface="+mn-cs"/>
          <a:sym typeface="Century Gothic" panose="020B0502020202020204" pitchFamily="2" charset="0"/>
        </a:defRPr>
      </a:lvl1pPr>
      <a:lvl2pPr marL="742950" lvl="1" indent="-285750" algn="l" defTabSz="0" eaLnBrk="0" fontAlgn="base" latinLnBrk="0" hangingPunct="0">
        <a:lnSpc>
          <a:spcPct val="100000"/>
        </a:lnSpc>
        <a:spcBef>
          <a:spcPct val="20000"/>
        </a:spcBef>
        <a:spcAft>
          <a:spcPct val="0"/>
        </a:spcAft>
        <a:buFont typeface="Arial" panose="020B0604020202020204" pitchFamily="34" charset="0"/>
        <a:buChar char="–"/>
        <a:defRPr sz="2800" kern="1200">
          <a:solidFill>
            <a:schemeClr val="bg1"/>
          </a:solidFill>
          <a:latin typeface="Century Gothic" panose="020B0502020202020204" pitchFamily="2" charset="0"/>
          <a:ea typeface="方正稚艺简体" charset="-122"/>
          <a:cs typeface="+mn-cs"/>
          <a:sym typeface="Century Gothic" panose="020B0502020202020204" pitchFamily="2" charset="0"/>
        </a:defRPr>
      </a:lvl2pPr>
      <a:lvl3pPr marL="1143000" lvl="2" indent="-228600" algn="l" defTabSz="0" eaLnBrk="0" fontAlgn="base" latinLnBrk="0" hangingPunct="0">
        <a:lnSpc>
          <a:spcPct val="100000"/>
        </a:lnSpc>
        <a:spcBef>
          <a:spcPct val="20000"/>
        </a:spcBef>
        <a:spcAft>
          <a:spcPct val="0"/>
        </a:spcAft>
        <a:buFont typeface="Arial" panose="020B0604020202020204" pitchFamily="34" charset="0"/>
        <a:buChar char="•"/>
        <a:defRPr sz="2400" kern="1200">
          <a:solidFill>
            <a:schemeClr val="bg1"/>
          </a:solidFill>
          <a:latin typeface="Century Gothic" panose="020B0502020202020204" pitchFamily="2" charset="0"/>
          <a:ea typeface="方正稚艺简体" charset="-122"/>
          <a:cs typeface="+mn-cs"/>
          <a:sym typeface="Century Gothic" panose="020B0502020202020204" pitchFamily="2" charset="0"/>
        </a:defRPr>
      </a:lvl3pPr>
      <a:lvl4pPr marL="1600200" lvl="3" indent="-228600" algn="l" defTabSz="0" eaLnBrk="0" fontAlgn="base" latinLnBrk="0" hangingPunct="0">
        <a:lnSpc>
          <a:spcPct val="100000"/>
        </a:lnSpc>
        <a:spcBef>
          <a:spcPct val="20000"/>
        </a:spcBef>
        <a:spcAft>
          <a:spcPct val="0"/>
        </a:spcAft>
        <a:buFont typeface="Arial" panose="020B0604020202020204" pitchFamily="34" charset="0"/>
        <a:buChar char="–"/>
        <a:defRPr sz="2000" kern="1200">
          <a:solidFill>
            <a:schemeClr val="bg1"/>
          </a:solidFill>
          <a:latin typeface="Century Gothic" panose="020B0502020202020204" pitchFamily="2" charset="0"/>
          <a:ea typeface="方正稚艺简体" charset="-122"/>
          <a:cs typeface="+mn-cs"/>
          <a:sym typeface="Century Gothic" panose="020B0502020202020204" pitchFamily="2" charset="0"/>
        </a:defRPr>
      </a:lvl4pPr>
      <a:lvl5pPr marL="2057400" lvl="4" indent="-228600" algn="l" defTabSz="0" eaLnBrk="0" fontAlgn="base" latinLnBrk="0" hangingPunct="0">
        <a:lnSpc>
          <a:spcPct val="100000"/>
        </a:lnSpc>
        <a:spcBef>
          <a:spcPct val="20000"/>
        </a:spcBef>
        <a:spcAft>
          <a:spcPct val="0"/>
        </a:spcAft>
        <a:buFont typeface="Arial" panose="020B0604020202020204" pitchFamily="34" charset="0"/>
        <a:buChar char="»"/>
        <a:defRPr sz="2000" kern="1200">
          <a:solidFill>
            <a:schemeClr val="bg1"/>
          </a:solidFill>
          <a:latin typeface="Century Gothic" panose="020B0502020202020204" pitchFamily="2" charset="0"/>
          <a:ea typeface="方正稚艺简体" charset="-122"/>
          <a:cs typeface="+mn-cs"/>
          <a:sym typeface="Century Gothic" panose="020B0502020202020204" pitchFamily="2" charset="0"/>
        </a:defRPr>
      </a:lvl5pPr>
      <a:lvl6pPr marL="2514600" lvl="5" indent="-228600" algn="l" defTabSz="0" eaLnBrk="0" fontAlgn="base" latinLnBrk="0" hangingPunct="0">
        <a:lnSpc>
          <a:spcPct val="100000"/>
        </a:lnSpc>
        <a:spcBef>
          <a:spcPct val="20000"/>
        </a:spcBef>
        <a:spcAft>
          <a:spcPct val="0"/>
        </a:spcAft>
        <a:buFont typeface="Arial" panose="020B0604020202020204" pitchFamily="34" charset="0"/>
        <a:buChar char="»"/>
        <a:defRPr sz="2000" kern="1200">
          <a:solidFill>
            <a:schemeClr val="bg1"/>
          </a:solidFill>
          <a:latin typeface="Century Gothic" panose="020B0502020202020204" pitchFamily="2" charset="0"/>
          <a:ea typeface="方正稚艺简体" charset="-122"/>
          <a:cs typeface="+mn-cs"/>
          <a:sym typeface="Century Gothic" panose="020B0502020202020204" pitchFamily="2" charset="0"/>
        </a:defRPr>
      </a:lvl6pPr>
      <a:lvl7pPr marL="2971800" lvl="6" indent="-228600" algn="l" defTabSz="0" eaLnBrk="0" fontAlgn="base" latinLnBrk="0" hangingPunct="0">
        <a:lnSpc>
          <a:spcPct val="100000"/>
        </a:lnSpc>
        <a:spcBef>
          <a:spcPct val="20000"/>
        </a:spcBef>
        <a:spcAft>
          <a:spcPct val="0"/>
        </a:spcAft>
        <a:buFont typeface="Arial" panose="020B0604020202020204" pitchFamily="34" charset="0"/>
        <a:buChar char="»"/>
        <a:defRPr sz="2000" kern="1200">
          <a:solidFill>
            <a:schemeClr val="bg1"/>
          </a:solidFill>
          <a:latin typeface="Century Gothic" panose="020B0502020202020204" pitchFamily="2" charset="0"/>
          <a:ea typeface="方正稚艺简体" charset="-122"/>
          <a:cs typeface="+mn-cs"/>
          <a:sym typeface="Century Gothic" panose="020B0502020202020204" pitchFamily="2" charset="0"/>
        </a:defRPr>
      </a:lvl7pPr>
      <a:lvl8pPr marL="3429000" lvl="7" indent="-228600" algn="l" defTabSz="0" eaLnBrk="0" fontAlgn="base" latinLnBrk="0" hangingPunct="0">
        <a:lnSpc>
          <a:spcPct val="100000"/>
        </a:lnSpc>
        <a:spcBef>
          <a:spcPct val="20000"/>
        </a:spcBef>
        <a:spcAft>
          <a:spcPct val="0"/>
        </a:spcAft>
        <a:buFont typeface="Arial" panose="020B0604020202020204" pitchFamily="34" charset="0"/>
        <a:buChar char="»"/>
        <a:defRPr sz="2000" kern="1200">
          <a:solidFill>
            <a:schemeClr val="bg1"/>
          </a:solidFill>
          <a:latin typeface="Century Gothic" panose="020B0502020202020204" pitchFamily="2" charset="0"/>
          <a:ea typeface="方正稚艺简体" charset="-122"/>
          <a:cs typeface="+mn-cs"/>
          <a:sym typeface="Century Gothic" panose="020B0502020202020204" pitchFamily="2" charset="0"/>
        </a:defRPr>
      </a:lvl8pPr>
      <a:lvl9pPr marL="3886200" lvl="8" indent="-228600" algn="l" defTabSz="0" eaLnBrk="0" fontAlgn="base" latinLnBrk="0" hangingPunct="0">
        <a:lnSpc>
          <a:spcPct val="100000"/>
        </a:lnSpc>
        <a:spcBef>
          <a:spcPct val="20000"/>
        </a:spcBef>
        <a:spcAft>
          <a:spcPct val="0"/>
        </a:spcAft>
        <a:buFont typeface="Arial" panose="020B0604020202020204" pitchFamily="34" charset="0"/>
        <a:buChar char="»"/>
        <a:defRPr sz="2000" kern="1200">
          <a:solidFill>
            <a:schemeClr val="bg1"/>
          </a:solidFill>
          <a:latin typeface="Century Gothic" panose="020B0502020202020204" pitchFamily="2" charset="0"/>
          <a:ea typeface="方正稚艺简体" charset="-122"/>
          <a:cs typeface="+mn-cs"/>
          <a:sym typeface="Century Gothic" panose="020B0502020202020204" pitchFamily="2" charset="0"/>
        </a:defRPr>
      </a:lvl9pPr>
    </p:bodyStyle>
    <p:otherStyle>
      <a:lvl1pPr lvl="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1pPr>
      <a:lvl2pPr marL="457200" lvl="1"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2pPr>
      <a:lvl3pPr marL="914400" lvl="2"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3pPr>
      <a:lvl4pPr marL="1371600" lvl="3"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4pPr>
      <a:lvl5pPr marL="1828800" lvl="4"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5pPr>
      <a:lvl6pPr marL="2286000" lvl="5"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6pPr>
      <a:lvl7pPr marL="2743200" lvl="6"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7pPr>
      <a:lvl8pPr marL="3200400" lvl="7"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8pPr>
      <a:lvl9pPr marL="3657600" lvl="8"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5F1524">
            <a:alpha val="100000"/>
          </a:srgbClr>
        </a:solidFill>
        <a:effectLst/>
      </p:bgPr>
    </p:bg>
    <p:spTree>
      <p:nvGrpSpPr>
        <p:cNvPr id="1" name=""/>
        <p:cNvGrpSpPr/>
        <p:nvPr/>
      </p:nvGrpSpPr>
      <p:grpSpPr/>
      <p:sp>
        <p:nvSpPr>
          <p:cNvPr id="1026" name="标题占位符 1"/>
          <p:cNvSpPr>
            <a:spLocks noGrp="1"/>
          </p:cNvSpPr>
          <p:nvPr>
            <p:ph type="title"/>
          </p:nvPr>
        </p:nvSpPr>
        <p:spPr>
          <a:xfrm>
            <a:off x="457200" y="274638"/>
            <a:ext cx="8229600" cy="1143000"/>
          </a:xfrm>
          <a:prstGeom prst="rect">
            <a:avLst/>
          </a:prstGeom>
          <a:noFill/>
          <a:ln w="9525">
            <a:noFill/>
          </a:ln>
        </p:spPr>
        <p:txBody>
          <a:bodyPr vert="horz" wrap="square" anchor="ctr"/>
          <a:p>
            <a:pPr lvl="0"/>
            <a:r>
              <a:rPr lang="zh-CN" altLang="en-US"/>
              <a:t>单击此处编辑母版标题样式</a:t>
            </a:r>
            <a:endParaRPr lang="zh-CN" altLang="en-US"/>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vert="horz" wrap="square" ancho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457200" y="6356350"/>
            <a:ext cx="2133600" cy="365125"/>
          </a:xfrm>
          <a:prstGeom prst="rect">
            <a:avLst/>
          </a:prstGeom>
          <a:noFill/>
          <a:ln w="9525">
            <a:noFill/>
          </a:ln>
        </p:spPr>
        <p:txBody>
          <a:bodyPr vert="horz" anchor="ctr"/>
          <a:lstStyle>
            <a:lvl1pPr algn="l" fontAlgn="base">
              <a:defRPr sz="1200">
                <a:solidFill>
                  <a:srgbClr val="898989"/>
                </a:solidFill>
                <a:latin typeface="Century Gothic" panose="020B0502020202020204" pitchFamily="2" charset="0"/>
                <a:ea typeface="方正稚艺简体" charset="-122"/>
              </a:defRPr>
            </a:lvl1pPr>
          </a:lstStyle>
          <a:p>
            <a:pPr lvl="0">
              <a:lnSpc>
                <a:spcPct val="100000"/>
              </a:lnSpc>
              <a:spcBef>
                <a:spcPct val="0"/>
              </a:spcBef>
              <a:spcAft>
                <a:spcPct val="0"/>
              </a:spcAft>
            </a:pPr>
            <a:fld id="{BB962C8B-B14F-4D97-AF65-F5344CB8AC3E}" type="datetime1">
              <a:rPr lang="zh-CN" altLang="en-US" dirty="0">
                <a:sym typeface="Century Gothic" panose="020B0502020202020204" pitchFamily="2" charset="0"/>
              </a:rPr>
            </a:fld>
            <a:endParaRPr lang="zh-CN" altLang="en-US" dirty="0">
              <a:sym typeface="Century Gothic" panose="020B0502020202020204" pitchFamily="2" charset="0"/>
            </a:endParaRPr>
          </a:p>
        </p:txBody>
      </p:sp>
      <p:sp>
        <p:nvSpPr>
          <p:cNvPr id="1029" name="页脚占位符 4"/>
          <p:cNvSpPr>
            <a:spLocks noGrp="1"/>
          </p:cNvSpPr>
          <p:nvPr>
            <p:ph type="ftr" sz="quarter" idx="3"/>
          </p:nvPr>
        </p:nvSpPr>
        <p:spPr>
          <a:xfrm>
            <a:off x="3124200" y="6356350"/>
            <a:ext cx="2895600" cy="365125"/>
          </a:xfrm>
          <a:prstGeom prst="rect">
            <a:avLst/>
          </a:prstGeom>
          <a:noFill/>
          <a:ln w="9525">
            <a:noFill/>
          </a:ln>
        </p:spPr>
        <p:txBody>
          <a:bodyPr vert="horz" anchor="ctr"/>
          <a:lstStyle>
            <a:lvl1pPr algn="ctr" fontAlgn="base">
              <a:defRPr sz="1200">
                <a:solidFill>
                  <a:srgbClr val="898989"/>
                </a:solidFill>
                <a:latin typeface="Century Gothic" panose="020B0502020202020204" pitchFamily="2" charset="0"/>
                <a:ea typeface="方正稚艺简体" charset="-122"/>
              </a:defRPr>
            </a:lvl1pPr>
          </a:lstStyle>
          <a:p>
            <a:pPr lvl="0">
              <a:lnSpc>
                <a:spcPct val="100000"/>
              </a:lnSpc>
              <a:spcBef>
                <a:spcPct val="0"/>
              </a:spcBef>
              <a:spcAft>
                <a:spcPct val="0"/>
              </a:spcAft>
            </a:pPr>
            <a:endParaRPr>
              <a:sym typeface="Century Gothic" panose="020B0502020202020204" pitchFamily="2" charset="0"/>
            </a:endParaRPr>
          </a:p>
        </p:txBody>
      </p:sp>
      <p:sp>
        <p:nvSpPr>
          <p:cNvPr id="1030" name="灯片编号占位符 5"/>
          <p:cNvSpPr>
            <a:spLocks noGrp="1"/>
          </p:cNvSpPr>
          <p:nvPr>
            <p:ph type="sldNum" sz="quarter" idx="4"/>
          </p:nvPr>
        </p:nvSpPr>
        <p:spPr>
          <a:xfrm>
            <a:off x="6553200" y="6356350"/>
            <a:ext cx="2133600" cy="365125"/>
          </a:xfrm>
          <a:prstGeom prst="rect">
            <a:avLst/>
          </a:prstGeom>
          <a:noFill/>
          <a:ln w="9525">
            <a:noFill/>
          </a:ln>
        </p:spPr>
        <p:txBody>
          <a:bodyPr vert="horz" anchor="ctr"/>
          <a:lstStyle>
            <a:lvl1pPr algn="r" fontAlgn="base">
              <a:defRPr sz="1200">
                <a:solidFill>
                  <a:srgbClr val="898989"/>
                </a:solidFill>
                <a:latin typeface="Century Gothic" panose="020B0502020202020204" pitchFamily="2" charset="0"/>
                <a:ea typeface="方正稚艺简体" charset="-122"/>
              </a:defRPr>
            </a:lvl1pPr>
          </a:lstStyle>
          <a:p>
            <a:pPr lvl="0">
              <a:lnSpc>
                <a:spcPct val="100000"/>
              </a:lnSpc>
              <a:spcBef>
                <a:spcPct val="0"/>
              </a:spcBef>
              <a:spcAft>
                <a:spcPct val="0"/>
              </a:spcAft>
            </a:pPr>
            <a:fld id="{9A0DB2DC-4C9A-4742-B13C-FB6460FD3503}" type="slidenum">
              <a:rPr lang="zh-CN" altLang="en-US" dirty="0">
                <a:sym typeface="Century Gothic" panose="020B0502020202020204" pitchFamily="2" charset="0"/>
              </a:rPr>
            </a:fld>
            <a:endParaRPr lang="zh-CN" altLang="en-US" dirty="0">
              <a:sym typeface="Century Gothic" panose="020B0502020202020204" pitchFamily="2"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eaLnBrk="0" latinLnBrk="0" hangingPunct="0">
        <a:lnSpc>
          <a:spcPct val="100000"/>
        </a:lnSpc>
        <a:spcBef>
          <a:spcPct val="0"/>
        </a:spcBef>
        <a:spcAft>
          <a:spcPct val="0"/>
        </a:spcAft>
        <a:buNone/>
        <a:defRPr sz="4400" kern="1200">
          <a:solidFill>
            <a:schemeClr val="bg1"/>
          </a:solidFill>
          <a:latin typeface="+mj-lt"/>
          <a:ea typeface="+mj-ea"/>
          <a:cs typeface="+mj-cs"/>
          <a:sym typeface="Century Gothic" panose="020B0502020202020204" pitchFamily="2" charset="0"/>
        </a:defRPr>
      </a:lvl1pPr>
    </p:titleStyle>
    <p:bodyStyle>
      <a:lvl1pPr marL="342900" lvl="0" indent="-342900" algn="l" defTabSz="0" eaLnBrk="0" fontAlgn="base" latinLnBrk="0" hangingPunct="0">
        <a:lnSpc>
          <a:spcPct val="100000"/>
        </a:lnSpc>
        <a:spcBef>
          <a:spcPct val="20000"/>
        </a:spcBef>
        <a:spcAft>
          <a:spcPct val="0"/>
        </a:spcAft>
        <a:buFont typeface="Arial" panose="020B0604020202020204" pitchFamily="34" charset="0"/>
        <a:buChar char="•"/>
        <a:defRPr sz="3200" kern="1200">
          <a:solidFill>
            <a:schemeClr val="bg1"/>
          </a:solidFill>
          <a:latin typeface="+mn-lt"/>
          <a:ea typeface="+mn-ea"/>
          <a:cs typeface="+mn-cs"/>
          <a:sym typeface="Century Gothic" panose="020B0502020202020204" pitchFamily="2" charset="0"/>
        </a:defRPr>
      </a:lvl1pPr>
      <a:lvl2pPr marL="742950" lvl="1" indent="-285750" algn="l" defTabSz="0" eaLnBrk="0" fontAlgn="base" latinLnBrk="0" hangingPunct="0">
        <a:lnSpc>
          <a:spcPct val="100000"/>
        </a:lnSpc>
        <a:spcBef>
          <a:spcPct val="20000"/>
        </a:spcBef>
        <a:spcAft>
          <a:spcPct val="0"/>
        </a:spcAft>
        <a:buFont typeface="Arial" panose="020B0604020202020204" pitchFamily="34" charset="0"/>
        <a:buChar char="–"/>
        <a:defRPr sz="2800" kern="1200">
          <a:solidFill>
            <a:schemeClr val="bg1"/>
          </a:solidFill>
          <a:latin typeface="Century Gothic" panose="020B0502020202020204" pitchFamily="2" charset="0"/>
          <a:ea typeface="方正稚艺简体" charset="-122"/>
          <a:cs typeface="+mn-cs"/>
          <a:sym typeface="Century Gothic" panose="020B0502020202020204" pitchFamily="2" charset="0"/>
        </a:defRPr>
      </a:lvl2pPr>
      <a:lvl3pPr marL="1143000" lvl="2" indent="-228600" algn="l" defTabSz="0" eaLnBrk="0" fontAlgn="base" latinLnBrk="0" hangingPunct="0">
        <a:lnSpc>
          <a:spcPct val="100000"/>
        </a:lnSpc>
        <a:spcBef>
          <a:spcPct val="20000"/>
        </a:spcBef>
        <a:spcAft>
          <a:spcPct val="0"/>
        </a:spcAft>
        <a:buFont typeface="Arial" panose="020B0604020202020204" pitchFamily="34" charset="0"/>
        <a:buChar char="•"/>
        <a:defRPr sz="2400" kern="1200">
          <a:solidFill>
            <a:schemeClr val="bg1"/>
          </a:solidFill>
          <a:latin typeface="Century Gothic" panose="020B0502020202020204" pitchFamily="2" charset="0"/>
          <a:ea typeface="方正稚艺简体" charset="-122"/>
          <a:cs typeface="+mn-cs"/>
          <a:sym typeface="Century Gothic" panose="020B0502020202020204" pitchFamily="2" charset="0"/>
        </a:defRPr>
      </a:lvl3pPr>
      <a:lvl4pPr marL="1600200" lvl="3" indent="-228600" algn="l" defTabSz="0" eaLnBrk="0" fontAlgn="base" latinLnBrk="0" hangingPunct="0">
        <a:lnSpc>
          <a:spcPct val="100000"/>
        </a:lnSpc>
        <a:spcBef>
          <a:spcPct val="20000"/>
        </a:spcBef>
        <a:spcAft>
          <a:spcPct val="0"/>
        </a:spcAft>
        <a:buFont typeface="Arial" panose="020B0604020202020204" pitchFamily="34" charset="0"/>
        <a:buChar char="–"/>
        <a:defRPr sz="2000" kern="1200">
          <a:solidFill>
            <a:schemeClr val="bg1"/>
          </a:solidFill>
          <a:latin typeface="Century Gothic" panose="020B0502020202020204" pitchFamily="2" charset="0"/>
          <a:ea typeface="方正稚艺简体" charset="-122"/>
          <a:cs typeface="+mn-cs"/>
          <a:sym typeface="Century Gothic" panose="020B0502020202020204" pitchFamily="2" charset="0"/>
        </a:defRPr>
      </a:lvl4pPr>
      <a:lvl5pPr marL="2057400" lvl="4" indent="-228600" algn="l" defTabSz="0" eaLnBrk="0" fontAlgn="base" latinLnBrk="0" hangingPunct="0">
        <a:lnSpc>
          <a:spcPct val="100000"/>
        </a:lnSpc>
        <a:spcBef>
          <a:spcPct val="20000"/>
        </a:spcBef>
        <a:spcAft>
          <a:spcPct val="0"/>
        </a:spcAft>
        <a:buFont typeface="Arial" panose="020B0604020202020204" pitchFamily="34" charset="0"/>
        <a:buChar char="»"/>
        <a:defRPr sz="2000" kern="1200">
          <a:solidFill>
            <a:schemeClr val="bg1"/>
          </a:solidFill>
          <a:latin typeface="Century Gothic" panose="020B0502020202020204" pitchFamily="2" charset="0"/>
          <a:ea typeface="方正稚艺简体" charset="-122"/>
          <a:cs typeface="+mn-cs"/>
          <a:sym typeface="Century Gothic" panose="020B0502020202020204" pitchFamily="2" charset="0"/>
        </a:defRPr>
      </a:lvl5pPr>
      <a:lvl6pPr marL="2514600" lvl="5" indent="-228600" algn="l" defTabSz="0" eaLnBrk="0" fontAlgn="base" latinLnBrk="0" hangingPunct="0">
        <a:lnSpc>
          <a:spcPct val="100000"/>
        </a:lnSpc>
        <a:spcBef>
          <a:spcPct val="20000"/>
        </a:spcBef>
        <a:spcAft>
          <a:spcPct val="0"/>
        </a:spcAft>
        <a:buFont typeface="Arial" panose="020B0604020202020204" pitchFamily="34" charset="0"/>
        <a:buChar char="»"/>
        <a:defRPr sz="2000" kern="1200">
          <a:solidFill>
            <a:schemeClr val="bg1"/>
          </a:solidFill>
          <a:latin typeface="Century Gothic" panose="020B0502020202020204" pitchFamily="2" charset="0"/>
          <a:ea typeface="方正稚艺简体" charset="-122"/>
          <a:cs typeface="+mn-cs"/>
          <a:sym typeface="Century Gothic" panose="020B0502020202020204" pitchFamily="2" charset="0"/>
        </a:defRPr>
      </a:lvl6pPr>
      <a:lvl7pPr marL="2971800" lvl="6" indent="-228600" algn="l" defTabSz="0" eaLnBrk="0" fontAlgn="base" latinLnBrk="0" hangingPunct="0">
        <a:lnSpc>
          <a:spcPct val="100000"/>
        </a:lnSpc>
        <a:spcBef>
          <a:spcPct val="20000"/>
        </a:spcBef>
        <a:spcAft>
          <a:spcPct val="0"/>
        </a:spcAft>
        <a:buFont typeface="Arial" panose="020B0604020202020204" pitchFamily="34" charset="0"/>
        <a:buChar char="»"/>
        <a:defRPr sz="2000" kern="1200">
          <a:solidFill>
            <a:schemeClr val="bg1"/>
          </a:solidFill>
          <a:latin typeface="Century Gothic" panose="020B0502020202020204" pitchFamily="2" charset="0"/>
          <a:ea typeface="方正稚艺简体" charset="-122"/>
          <a:cs typeface="+mn-cs"/>
          <a:sym typeface="Century Gothic" panose="020B0502020202020204" pitchFamily="2" charset="0"/>
        </a:defRPr>
      </a:lvl7pPr>
      <a:lvl8pPr marL="3429000" lvl="7" indent="-228600" algn="l" defTabSz="0" eaLnBrk="0" fontAlgn="base" latinLnBrk="0" hangingPunct="0">
        <a:lnSpc>
          <a:spcPct val="100000"/>
        </a:lnSpc>
        <a:spcBef>
          <a:spcPct val="20000"/>
        </a:spcBef>
        <a:spcAft>
          <a:spcPct val="0"/>
        </a:spcAft>
        <a:buFont typeface="Arial" panose="020B0604020202020204" pitchFamily="34" charset="0"/>
        <a:buChar char="»"/>
        <a:defRPr sz="2000" kern="1200">
          <a:solidFill>
            <a:schemeClr val="bg1"/>
          </a:solidFill>
          <a:latin typeface="Century Gothic" panose="020B0502020202020204" pitchFamily="2" charset="0"/>
          <a:ea typeface="方正稚艺简体" charset="-122"/>
          <a:cs typeface="+mn-cs"/>
          <a:sym typeface="Century Gothic" panose="020B0502020202020204" pitchFamily="2" charset="0"/>
        </a:defRPr>
      </a:lvl8pPr>
      <a:lvl9pPr marL="3886200" lvl="8" indent="-228600" algn="l" defTabSz="0" eaLnBrk="0" fontAlgn="base" latinLnBrk="0" hangingPunct="0">
        <a:lnSpc>
          <a:spcPct val="100000"/>
        </a:lnSpc>
        <a:spcBef>
          <a:spcPct val="20000"/>
        </a:spcBef>
        <a:spcAft>
          <a:spcPct val="0"/>
        </a:spcAft>
        <a:buFont typeface="Arial" panose="020B0604020202020204" pitchFamily="34" charset="0"/>
        <a:buChar char="»"/>
        <a:defRPr sz="2000" kern="1200">
          <a:solidFill>
            <a:schemeClr val="bg1"/>
          </a:solidFill>
          <a:latin typeface="Century Gothic" panose="020B0502020202020204" pitchFamily="2" charset="0"/>
          <a:ea typeface="方正稚艺简体" charset="-122"/>
          <a:cs typeface="+mn-cs"/>
          <a:sym typeface="Century Gothic" panose="020B0502020202020204" pitchFamily="2" charset="0"/>
        </a:defRPr>
      </a:lvl9pPr>
    </p:bodyStyle>
    <p:otherStyle>
      <a:lvl1pPr lvl="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1pPr>
      <a:lvl2pPr marL="457200" lvl="1"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2pPr>
      <a:lvl3pPr marL="914400" lvl="2"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3pPr>
      <a:lvl4pPr marL="1371600" lvl="3"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4pPr>
      <a:lvl5pPr marL="1828800" lvl="4"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5pPr>
      <a:lvl6pPr marL="2286000" lvl="5"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6pPr>
      <a:lvl7pPr marL="2743200" lvl="6"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7pPr>
      <a:lvl8pPr marL="3200400" lvl="7"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8pPr>
      <a:lvl9pPr marL="3657600" lvl="8" indent="0" algn="l" defTabSz="914400" fontAlgn="base">
        <a:lnSpc>
          <a:spcPct val="100000"/>
        </a:lnSpc>
        <a:spcBef>
          <a:spcPct val="0"/>
        </a:spcBef>
        <a:spcAft>
          <a:spcPct val="0"/>
        </a:spcAft>
        <a:buClr>
          <a:srgbClr val="000000"/>
        </a:buClr>
        <a:defRPr sz="1800" kern="1200" baseline="0">
          <a:solidFill>
            <a:schemeClr val="tx1"/>
          </a:solidFill>
          <a:latin typeface="Century Gothic" panose="020B0502020202020204" pitchFamily="2"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3.xml"/><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1.jpe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extBox 1"/>
          <p:cNvSpPr/>
          <p:nvPr/>
        </p:nvSpPr>
        <p:spPr>
          <a:xfrm>
            <a:off x="2185670" y="3067050"/>
            <a:ext cx="4302760" cy="645160"/>
          </a:xfrm>
          <a:prstGeom prst="rect">
            <a:avLst/>
          </a:prstGeom>
          <a:noFill/>
          <a:ln w="9525">
            <a:noFill/>
          </a:ln>
        </p:spPr>
        <p:txBody>
          <a:bodyPr wrap="square">
            <a:spAutoFit/>
          </a:bodyPr>
          <a:p>
            <a:r>
              <a:rPr lang="zh-CN" altLang="en-US" sz="3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家乡介绍 </a:t>
            </a:r>
            <a:r>
              <a:rPr lang="en-US" altLang="zh-CN" sz="3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3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深圳</a:t>
            </a:r>
            <a:endParaRPr lang="zh-CN" altLang="en-US" sz="3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5" name="直接连接符 3"/>
          <p:cNvSpPr/>
          <p:nvPr/>
        </p:nvSpPr>
        <p:spPr>
          <a:xfrm flipV="1">
            <a:off x="2209800" y="1900238"/>
            <a:ext cx="3752850" cy="1166812"/>
          </a:xfrm>
          <a:prstGeom prst="line">
            <a:avLst/>
          </a:prstGeom>
          <a:ln w="38100" cap="flat" cmpd="sng">
            <a:solidFill>
              <a:schemeClr val="bg1"/>
            </a:solidFill>
            <a:prstDash val="solid"/>
            <a:headEnd type="oval" w="med" len="med"/>
            <a:tailEnd type="oval" w="med" len="med"/>
          </a:ln>
        </p:spPr>
      </p:sp>
      <p:sp>
        <p:nvSpPr>
          <p:cNvPr id="3076" name="直接连接符 4"/>
          <p:cNvSpPr/>
          <p:nvPr/>
        </p:nvSpPr>
        <p:spPr>
          <a:xfrm>
            <a:off x="2238375" y="4330700"/>
            <a:ext cx="4197350" cy="31750"/>
          </a:xfrm>
          <a:prstGeom prst="line">
            <a:avLst/>
          </a:prstGeom>
          <a:ln w="38100" cap="flat" cmpd="sng">
            <a:solidFill>
              <a:schemeClr val="bg1"/>
            </a:solidFill>
            <a:prstDash val="solid"/>
            <a:headEnd type="oval" w="med" len="med"/>
            <a:tailEnd type="oval" w="med" len="med"/>
          </a:ln>
        </p:spPr>
      </p:sp>
      <p:sp>
        <p:nvSpPr>
          <p:cNvPr id="3077" name="直接连接符 4"/>
          <p:cNvSpPr/>
          <p:nvPr/>
        </p:nvSpPr>
        <p:spPr>
          <a:xfrm flipH="1" flipV="1">
            <a:off x="2217738" y="3076575"/>
            <a:ext cx="17462" cy="1257300"/>
          </a:xfrm>
          <a:prstGeom prst="line">
            <a:avLst/>
          </a:prstGeom>
          <a:ln w="38100" cap="flat" cmpd="sng">
            <a:solidFill>
              <a:schemeClr val="bg1"/>
            </a:solidFill>
            <a:prstDash val="solid"/>
            <a:headEnd type="oval" w="med" len="med"/>
            <a:tailEnd type="oval" w="med" len="med"/>
          </a:ln>
        </p:spPr>
      </p:sp>
      <p:sp>
        <p:nvSpPr>
          <p:cNvPr id="3078" name="直接连接符 4"/>
          <p:cNvSpPr/>
          <p:nvPr/>
        </p:nvSpPr>
        <p:spPr>
          <a:xfrm flipH="1" flipV="1">
            <a:off x="5973763" y="1927225"/>
            <a:ext cx="471487" cy="2425700"/>
          </a:xfrm>
          <a:prstGeom prst="line">
            <a:avLst/>
          </a:prstGeom>
          <a:ln w="38100" cap="flat" cmpd="sng">
            <a:solidFill>
              <a:schemeClr val="bg1"/>
            </a:solidFill>
            <a:prstDash val="solid"/>
            <a:headEnd type="oval" w="med" len="med"/>
            <a:tailEnd type="oval" w="med" len="med"/>
          </a:ln>
        </p:spPr>
      </p:sp>
      <p:sp>
        <p:nvSpPr>
          <p:cNvPr id="3079" name="文本框 3078"/>
          <p:cNvSpPr txBox="1"/>
          <p:nvPr/>
        </p:nvSpPr>
        <p:spPr>
          <a:xfrm>
            <a:off x="5370195" y="4969828"/>
            <a:ext cx="2727325" cy="922020"/>
          </a:xfrm>
          <a:prstGeom prst="rect">
            <a:avLst/>
          </a:prstGeom>
          <a:noFill/>
          <a:ln w="9525">
            <a:noFill/>
          </a:ln>
        </p:spPr>
        <p:txBody>
          <a:bodyPr vert="horz" wrap="square" anchor="t">
            <a:spAutoFit/>
          </a:bodyPr>
          <a:p>
            <a:r>
              <a:rPr lang="zh-CN" altLang="en-US" dirty="0">
                <a:solidFill>
                  <a:schemeClr val="bg1"/>
                </a:solidFill>
                <a:ea typeface="宋体" panose="02010600030101010101" pitchFamily="2" charset="-122"/>
              </a:rPr>
              <a:t>speaker:</a:t>
            </a:r>
            <a:endParaRPr lang="zh-CN" altLang="en-US" dirty="0">
              <a:solidFill>
                <a:schemeClr val="bg1"/>
              </a:solidFill>
              <a:ea typeface="宋体" panose="02010600030101010101" pitchFamily="2" charset="-122"/>
            </a:endParaRPr>
          </a:p>
          <a:p>
            <a:r>
              <a:rPr lang="zh-CN" altLang="en-US" dirty="0">
                <a:solidFill>
                  <a:schemeClr val="bg1"/>
                </a:solidFill>
                <a:ea typeface="宋体" panose="02010600030101010101" pitchFamily="2" charset="-122"/>
              </a:rPr>
              <a:t>          软工</a:t>
            </a:r>
            <a:r>
              <a:rPr lang="en-US" altLang="zh-CN" dirty="0">
                <a:solidFill>
                  <a:schemeClr val="bg1"/>
                </a:solidFill>
                <a:ea typeface="宋体" panose="02010600030101010101" pitchFamily="2" charset="-122"/>
              </a:rPr>
              <a:t>051601</a:t>
            </a:r>
            <a:endParaRPr lang="en-US" altLang="zh-CN" dirty="0">
              <a:solidFill>
                <a:schemeClr val="bg1"/>
              </a:solidFill>
              <a:ea typeface="宋体" panose="02010600030101010101" pitchFamily="2" charset="-122"/>
            </a:endParaRPr>
          </a:p>
          <a:p>
            <a:r>
              <a:rPr lang="zh-CN" altLang="en-US" dirty="0">
                <a:solidFill>
                  <a:schemeClr val="bg1"/>
                </a:solidFill>
                <a:ea typeface="宋体" panose="02010600030101010101" pitchFamily="2" charset="-122"/>
              </a:rPr>
              <a:t>          林柯颖</a:t>
            </a:r>
            <a:endParaRPr lang="zh-CN" altLang="en-US" dirty="0">
              <a:solidFill>
                <a:schemeClr val="bg1"/>
              </a:solidFill>
              <a:ea typeface="宋体" panose="02010600030101010101" pitchFamily="2" charset="-122"/>
            </a:endParaRPr>
          </a:p>
        </p:txBody>
      </p:sp>
    </p:spTree>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40322"/>
            <a:ext cx="8229600" cy="1143000"/>
          </a:xfrm>
        </p:spPr>
        <p:txBody>
          <a:bodyPr/>
          <a:p>
            <a:r>
              <a:rPr lang="zh-CN" altLang="en-US"/>
              <a:t>经济特区版深圳</a:t>
            </a:r>
            <a:r>
              <a:rPr lang="en-US" altLang="zh-CN"/>
              <a:t>——</a:t>
            </a:r>
            <a:r>
              <a:rPr lang="zh-CN" altLang="en-US"/>
              <a:t>深圳质量</a:t>
            </a:r>
            <a:endParaRPr lang="zh-CN" altLang="en-US"/>
          </a:p>
        </p:txBody>
      </p:sp>
      <p:sp>
        <p:nvSpPr>
          <p:cNvPr id="3" name="内容占位符 2"/>
          <p:cNvSpPr>
            <a:spLocks noGrp="1"/>
          </p:cNvSpPr>
          <p:nvPr>
            <p:ph idx="1"/>
          </p:nvPr>
        </p:nvSpPr>
        <p:spPr>
          <a:xfrm>
            <a:off x="457200" y="932180"/>
            <a:ext cx="8229600" cy="4525963"/>
          </a:xfrm>
        </p:spPr>
        <p:txBody>
          <a:bodyPr/>
          <a:p>
            <a:pPr>
              <a:lnSpc>
                <a:spcPct val="120000"/>
              </a:lnSpc>
              <a:spcBef>
                <a:spcPts val="0"/>
              </a:spcBef>
            </a:pPr>
            <a:r>
              <a:rPr lang="zh-CN" altLang="en-US" sz="1700"/>
              <a:t>曾经，三天一层楼的“深圳速度”让一座边陲小镇变身举世瞩目的繁华都市；</a:t>
            </a:r>
            <a:endParaRPr lang="zh-CN" altLang="en-US" sz="1700"/>
          </a:p>
          <a:p>
            <a:pPr>
              <a:lnSpc>
                <a:spcPct val="120000"/>
              </a:lnSpc>
              <a:spcBef>
                <a:spcPts val="0"/>
              </a:spcBef>
            </a:pPr>
            <a:r>
              <a:rPr lang="zh-CN" altLang="en-US" sz="1700"/>
              <a:t>如今，以国际一流标准打造的“深圳质量”让这座城市发展的名片历久弥新。</a:t>
            </a:r>
            <a:endParaRPr lang="zh-CN" altLang="en-US" sz="1700"/>
          </a:p>
          <a:p>
            <a:pPr>
              <a:lnSpc>
                <a:spcPct val="120000"/>
              </a:lnSpc>
              <a:spcBef>
                <a:spcPts val="0"/>
              </a:spcBef>
            </a:pPr>
            <a:r>
              <a:rPr lang="zh-CN" altLang="en-US" sz="1700"/>
              <a:t>“‘深圳质量’更多的是一个‘大质量’的概念，并不单指某个产品或产业，而是指城市追求高质量的服务、生活方式、经济建设等等。”在市政协委员、深圳市世贸组织事务中心主任高瞻看来，“深圳质量”包括生活质量、教育质量、产品质量以及经济发展模式、对外经贸等多个方面，与过去提倡的以量为特征的发展方式截然不同。</a:t>
            </a:r>
            <a:endParaRPr lang="zh-CN" altLang="en-US" sz="1700"/>
          </a:p>
          <a:p>
            <a:pPr>
              <a:lnSpc>
                <a:spcPct val="120000"/>
              </a:lnSpc>
              <a:spcBef>
                <a:spcPts val="0"/>
              </a:spcBef>
            </a:pPr>
            <a:r>
              <a:rPr lang="zh-CN" altLang="en-US" sz="1700"/>
              <a:t>高瞻表示，提高“深圳质量”是今后深圳发展的一项重要工作，它不仅体现在政策层面，政府通过出台相关政策从供给侧结构性改革的角度为提升质量提供支持，还将着眼于城市观念的塑造，让“深圳质量”更加深入人心。对于市民而言，高瞻认为，大家不光是质量的享受者，也是积极参与者。市民要自觉参与提升质量的活动，自觉地维护质量、监督质量，才能形成优秀的社会质量体系。而作为企业，则需要提高内在质量，包括竞争质量、产品质量，才能在竞争激烈的环境中生存和发展，因为，质量是企业发展的生命线和基石。</a:t>
            </a:r>
            <a:endParaRPr lang="zh-CN" altLang="en-US" sz="1700"/>
          </a:p>
          <a:p>
            <a:pPr>
              <a:lnSpc>
                <a:spcPct val="120000"/>
              </a:lnSpc>
              <a:spcBef>
                <a:spcPts val="0"/>
              </a:spcBef>
            </a:pPr>
            <a:r>
              <a:rPr lang="zh-CN" altLang="en-US" sz="1700"/>
              <a:t>“在未来，深圳的品牌信誉、产品、技术都应该是享誉全球的，深圳把城市的标签和质量的概念结合在一起，目标就是要让人一提到深圳产品，就能联想起质量保证。”对“深圳质量”的发展，高瞻满怀信心。</a:t>
            </a:r>
            <a:endParaRPr lang="zh-CN" altLang="en-US" sz="1700"/>
          </a:p>
        </p:txBody>
      </p:sp>
    </p:spTree>
  </p:cSld>
  <p:clrMapOvr>
    <a:masterClrMapping/>
  </p:clrMapOvr>
  <p:transition>
    <p:wheel spokes="4"/>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94665" y="254318"/>
            <a:ext cx="8229600" cy="1143000"/>
          </a:xfrm>
        </p:spPr>
        <p:txBody>
          <a:bodyPr/>
          <a:p>
            <a:r>
              <a:rPr lang="zh-CN" altLang="en-US">
                <a:sym typeface="+mn-ea"/>
              </a:rPr>
              <a:t>经济特区版深圳</a:t>
            </a:r>
            <a:r>
              <a:rPr lang="en-US" altLang="zh-CN">
                <a:sym typeface="+mn-ea"/>
              </a:rPr>
              <a:t>——</a:t>
            </a:r>
            <a:r>
              <a:rPr lang="zh-CN" altLang="en-US">
                <a:sym typeface="+mn-ea"/>
              </a:rPr>
              <a:t>深圳质量</a:t>
            </a:r>
            <a:br>
              <a:rPr lang="zh-CN" altLang="en-US"/>
            </a:br>
            <a:endParaRPr lang="zh-CN" altLang="en-US"/>
          </a:p>
        </p:txBody>
      </p:sp>
      <p:pic>
        <p:nvPicPr>
          <p:cNvPr id="4" name="内容占位符 3" descr="timgI4OTL8BC"/>
          <p:cNvPicPr>
            <a:picLocks noChangeAspect="1"/>
          </p:cNvPicPr>
          <p:nvPr>
            <p:ph idx="1"/>
          </p:nvPr>
        </p:nvPicPr>
        <p:blipFill>
          <a:blip r:embed="rId1"/>
          <a:stretch>
            <a:fillRect/>
          </a:stretch>
        </p:blipFill>
        <p:spPr>
          <a:xfrm>
            <a:off x="1294765" y="2116455"/>
            <a:ext cx="6350000" cy="4203700"/>
          </a:xfrm>
          <a:prstGeom prst="rect">
            <a:avLst/>
          </a:prstGeom>
        </p:spPr>
      </p:pic>
      <p:sp>
        <p:nvSpPr>
          <p:cNvPr id="6" name="文本框 5"/>
          <p:cNvSpPr txBox="1"/>
          <p:nvPr/>
        </p:nvSpPr>
        <p:spPr>
          <a:xfrm>
            <a:off x="2062480" y="1397635"/>
            <a:ext cx="6069965" cy="460375"/>
          </a:xfrm>
          <a:prstGeom prst="rect">
            <a:avLst/>
          </a:prstGeom>
          <a:noFill/>
        </p:spPr>
        <p:txBody>
          <a:bodyPr wrap="square" rtlCol="0">
            <a:spAutoFit/>
          </a:bodyPr>
          <a:p>
            <a:r>
              <a:rPr lang="en-US" altLang="zh-CN" sz="2400">
                <a:solidFill>
                  <a:schemeClr val="bg1"/>
                </a:solidFill>
                <a:latin typeface="+mn-ea"/>
              </a:rPr>
              <a:t>emmm </a:t>
            </a:r>
            <a:r>
              <a:rPr lang="zh-CN" altLang="en-US" sz="2400">
                <a:solidFill>
                  <a:schemeClr val="bg1"/>
                </a:solidFill>
                <a:latin typeface="+mn-ea"/>
              </a:rPr>
              <a:t>空气质量好也算质量好吧</a:t>
            </a:r>
            <a:r>
              <a:rPr lang="en-US" altLang="zh-CN" sz="2400">
                <a:solidFill>
                  <a:schemeClr val="bg1"/>
                </a:solidFill>
                <a:latin typeface="+mn-ea"/>
              </a:rPr>
              <a:t>233</a:t>
            </a:r>
            <a:endParaRPr lang="en-US" altLang="zh-CN" sz="2400">
              <a:solidFill>
                <a:schemeClr val="bg1"/>
              </a:solidFill>
              <a:latin typeface="+mn-ea"/>
            </a:endParaRPr>
          </a:p>
        </p:txBody>
      </p:sp>
    </p:spTree>
  </p:cSld>
  <p:clrMapOvr>
    <a:masterClrMapping/>
  </p:clrMapOvr>
  <p:transition>
    <p:wheel spokes="8"/>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94665" y="254318"/>
            <a:ext cx="8229600" cy="1143000"/>
          </a:xfrm>
        </p:spPr>
        <p:txBody>
          <a:bodyPr/>
          <a:p>
            <a:r>
              <a:rPr lang="zh-CN" altLang="en-US">
                <a:sym typeface="+mn-ea"/>
              </a:rPr>
              <a:t>经济特区版深圳</a:t>
            </a:r>
            <a:r>
              <a:rPr lang="en-US" altLang="zh-CN">
                <a:sym typeface="+mn-ea"/>
              </a:rPr>
              <a:t>——</a:t>
            </a:r>
            <a:r>
              <a:rPr lang="zh-CN" altLang="en-US">
                <a:sym typeface="+mn-ea"/>
              </a:rPr>
              <a:t>吃喝玩乐</a:t>
            </a:r>
            <a:br>
              <a:rPr lang="zh-CN" altLang="en-US"/>
            </a:br>
            <a:endParaRPr lang="zh-CN" altLang="en-US"/>
          </a:p>
        </p:txBody>
      </p:sp>
      <p:sp>
        <p:nvSpPr>
          <p:cNvPr id="3" name="内容占位符 2"/>
          <p:cNvSpPr/>
          <p:nvPr>
            <p:ph idx="1"/>
          </p:nvPr>
        </p:nvSpPr>
        <p:spPr/>
        <p:txBody>
          <a:bodyPr/>
          <a:p>
            <a:r>
              <a:rPr lang="zh-CN" altLang="en-US"/>
              <a:t>负责任的讲</a:t>
            </a:r>
            <a:endParaRPr lang="zh-CN" altLang="en-US"/>
          </a:p>
          <a:p>
            <a:r>
              <a:rPr lang="zh-CN" altLang="en-US"/>
              <a:t>我只要一个海岸城就够了哈哈哈哈嗝</a:t>
            </a:r>
            <a:endParaRPr lang="zh-CN" altLang="en-US"/>
          </a:p>
          <a:p>
            <a:r>
              <a:rPr lang="zh-CN" altLang="en-US"/>
              <a:t>毕竟他永远是一个吃货的天堂</a:t>
            </a:r>
            <a:endParaRPr lang="zh-CN" altLang="en-US"/>
          </a:p>
          <a:p>
            <a:r>
              <a:rPr lang="zh-CN" altLang="en-US"/>
              <a:t>此外</a:t>
            </a:r>
            <a:endParaRPr lang="zh-CN" altLang="en-US"/>
          </a:p>
          <a:p>
            <a:r>
              <a:rPr lang="zh-CN" altLang="en-US"/>
              <a:t>万象城</a:t>
            </a:r>
            <a:endParaRPr lang="zh-CN" altLang="en-US"/>
          </a:p>
          <a:p>
            <a:r>
              <a:rPr lang="en-US" altLang="zh-CN"/>
              <a:t>coco park</a:t>
            </a:r>
            <a:r>
              <a:rPr lang="zh-CN" altLang="en-US"/>
              <a:t>之类的商圈也都不错</a:t>
            </a:r>
            <a:endParaRPr lang="zh-CN" altLang="en-US"/>
          </a:p>
        </p:txBody>
      </p:sp>
    </p:spTree>
  </p:cSld>
  <p:clrMapOvr>
    <a:masterClrMapping/>
  </p:clrMapOvr>
  <p:transition>
    <p:wheel spokes="8"/>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5273358"/>
            <a:ext cx="8229600" cy="1143000"/>
          </a:xfrm>
        </p:spPr>
        <p:txBody>
          <a:bodyPr/>
          <a:p>
            <a:r>
              <a:rPr lang="en-US" altLang="zh-CN">
                <a:sym typeface="+mn-ea"/>
              </a:rPr>
              <a:t>↑</a:t>
            </a:r>
            <a:br>
              <a:rPr lang="en-US" altLang="zh-CN"/>
            </a:br>
            <a:r>
              <a:rPr lang="zh-CN" altLang="en-US"/>
              <a:t>我最爱的 海岸城   </a:t>
            </a:r>
            <a:endParaRPr lang="en-US" altLang="zh-CN"/>
          </a:p>
        </p:txBody>
      </p:sp>
      <p:pic>
        <p:nvPicPr>
          <p:cNvPr id="4" name="内容占位符 3" descr="timgC73AC5XM"/>
          <p:cNvPicPr>
            <a:picLocks noChangeAspect="1"/>
          </p:cNvPicPr>
          <p:nvPr>
            <p:ph idx="1"/>
          </p:nvPr>
        </p:nvPicPr>
        <p:blipFill>
          <a:blip r:embed="rId1"/>
          <a:stretch>
            <a:fillRect/>
          </a:stretch>
        </p:blipFill>
        <p:spPr>
          <a:xfrm>
            <a:off x="1177290" y="401320"/>
            <a:ext cx="6788785" cy="4526280"/>
          </a:xfrm>
          <a:prstGeom prst="rect">
            <a:avLst/>
          </a:prstGeom>
        </p:spPr>
      </p:pic>
    </p:spTree>
  </p:cSld>
  <p:clrMapOvr>
    <a:masterClrMapping/>
  </p:clrMapOvr>
  <p:transition>
    <p:wheel spokes="8"/>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835" y="5446078"/>
            <a:ext cx="8229600" cy="1143000"/>
          </a:xfrm>
        </p:spPr>
        <p:txBody>
          <a:bodyPr/>
          <a:p>
            <a:r>
              <a:rPr lang="en-US" altLang="zh-CN"/>
              <a:t>世界之窗</a:t>
            </a:r>
            <a:endParaRPr lang="en-US" altLang="zh-CN"/>
          </a:p>
        </p:txBody>
      </p:sp>
      <p:pic>
        <p:nvPicPr>
          <p:cNvPr id="4" name="内容占位符 3" descr="timgZZFCIIC9"/>
          <p:cNvPicPr>
            <a:picLocks noChangeAspect="1"/>
          </p:cNvPicPr>
          <p:nvPr>
            <p:ph idx="1"/>
          </p:nvPr>
        </p:nvPicPr>
        <p:blipFill>
          <a:blip r:embed="rId1"/>
          <a:stretch>
            <a:fillRect/>
          </a:stretch>
        </p:blipFill>
        <p:spPr>
          <a:xfrm>
            <a:off x="1177925" y="523240"/>
            <a:ext cx="6788785" cy="4526280"/>
          </a:xfrm>
          <a:prstGeom prst="rect">
            <a:avLst/>
          </a:prstGeom>
        </p:spPr>
      </p:pic>
    </p:spTree>
  </p:cSld>
  <p:clrMapOvr>
    <a:masterClrMapping/>
  </p:clrMapOvr>
  <p:transition>
    <p:wheel spokes="8"/>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Box 1"/>
          <p:cNvSpPr/>
          <p:nvPr/>
        </p:nvSpPr>
        <p:spPr>
          <a:xfrm>
            <a:off x="1590675" y="2703513"/>
            <a:ext cx="5940425" cy="1323975"/>
          </a:xfrm>
          <a:prstGeom prst="rect">
            <a:avLst/>
          </a:prstGeom>
          <a:noFill/>
          <a:ln w="9525">
            <a:noFill/>
          </a:ln>
        </p:spPr>
        <p:txBody>
          <a:bodyPr wrap="none">
            <a:spAutoFit/>
          </a:bodyPr>
          <a:p>
            <a:pPr algn="ctr" eaLnBrk="1" hangingPunct="1"/>
            <a:r>
              <a:rPr lang="en-US" altLang="x-none" sz="80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Thank you!</a:t>
            </a:r>
            <a:endParaRPr lang="zh-CN" altLang="en-US" dirty="0">
              <a:ea typeface="宋体" panose="02010600030101010101" pitchFamily="2" charset="-122"/>
            </a:endParaRPr>
          </a:p>
        </p:txBody>
      </p:sp>
      <p:sp>
        <p:nvSpPr>
          <p:cNvPr id="9219" name="直接连接符 2"/>
          <p:cNvSpPr/>
          <p:nvPr/>
        </p:nvSpPr>
        <p:spPr>
          <a:xfrm>
            <a:off x="1312863" y="4021138"/>
            <a:ext cx="6496050" cy="1587"/>
          </a:xfrm>
          <a:prstGeom prst="line">
            <a:avLst/>
          </a:prstGeom>
          <a:ln w="9525" cap="flat" cmpd="sng">
            <a:solidFill>
              <a:schemeClr val="bg1"/>
            </a:solidFill>
            <a:prstDash val="solid"/>
            <a:headEnd type="none" w="med" len="med"/>
            <a:tailEnd type="none" w="med" len="med"/>
          </a:ln>
        </p:spPr>
      </p:sp>
      <p:sp>
        <p:nvSpPr>
          <p:cNvPr id="9220" name="直接连接符 5"/>
          <p:cNvSpPr/>
          <p:nvPr/>
        </p:nvSpPr>
        <p:spPr>
          <a:xfrm>
            <a:off x="1312863" y="2787650"/>
            <a:ext cx="6496050" cy="0"/>
          </a:xfrm>
          <a:prstGeom prst="line">
            <a:avLst/>
          </a:prstGeom>
          <a:ln w="9525" cap="flat" cmpd="sng">
            <a:solidFill>
              <a:schemeClr val="bg1"/>
            </a:solidFill>
            <a:prstDash val="solid"/>
            <a:headEnd type="none" w="med" len="med"/>
            <a:tailEnd type="none" w="med" len="med"/>
          </a:ln>
        </p:spPr>
      </p:sp>
    </p:spTree>
  </p:cSld>
  <p:clrMapOvr>
    <a:masterClrMapping/>
  </p:clrMapOvr>
  <p:transition>
    <p:wheel spokes="8"/>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6" name="组合 6145"/>
          <p:cNvGrpSpPr/>
          <p:nvPr/>
        </p:nvGrpSpPr>
        <p:grpSpPr>
          <a:xfrm>
            <a:off x="3722688" y="2708275"/>
            <a:ext cx="1727200" cy="1727200"/>
            <a:chOff x="0" y="0"/>
            <a:chExt cx="1728192" cy="1728192"/>
          </a:xfrm>
        </p:grpSpPr>
        <p:sp>
          <p:nvSpPr>
            <p:cNvPr id="6147" name="椭圆 1"/>
            <p:cNvSpPr/>
            <p:nvPr/>
          </p:nvSpPr>
          <p:spPr>
            <a:xfrm>
              <a:off x="0" y="0"/>
              <a:ext cx="1728192" cy="1728192"/>
            </a:xfrm>
            <a:prstGeom prst="ellipse">
              <a:avLst/>
            </a:prstGeom>
            <a:solidFill>
              <a:schemeClr val="bg1">
                <a:alpha val="39999"/>
              </a:schemeClr>
            </a:solidFill>
            <a:ln w="25400" cap="flat" cmpd="sng">
              <a:solidFill>
                <a:schemeClr val="bg1"/>
              </a:solidFill>
              <a:prstDash val="solid"/>
              <a:headEnd type="none" w="med" len="med"/>
              <a:tailEnd type="none" w="med" len="med"/>
            </a:ln>
          </p:spPr>
          <p:txBody>
            <a:bodyPr anchor="ctr"/>
            <a:p>
              <a:pPr algn="ctr"/>
              <a:endParaRPr sz="4000" b="1">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48" name="矩形 3"/>
            <p:cNvSpPr/>
            <p:nvPr/>
          </p:nvSpPr>
          <p:spPr>
            <a:xfrm>
              <a:off x="283373" y="499040"/>
              <a:ext cx="1199569" cy="707161"/>
            </a:xfrm>
            <a:prstGeom prst="rect">
              <a:avLst/>
            </a:prstGeom>
            <a:noFill/>
            <a:ln w="9525">
              <a:noFill/>
            </a:ln>
          </p:spPr>
          <p:txBody>
            <a:bodyPr wrap="none">
              <a:spAutoFit/>
            </a:bodyPr>
            <a:p>
              <a:pPr algn="ctr"/>
              <a:r>
                <a:rPr lang="zh-CN" altLang="en-US" sz="40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深圳</a:t>
              </a:r>
              <a:endParaRPr lang="zh-CN" altLang="en-US" dirty="0">
                <a:ea typeface="宋体" panose="02010600030101010101" pitchFamily="2" charset="-122"/>
              </a:endParaRPr>
            </a:p>
          </p:txBody>
        </p:sp>
      </p:grpSp>
      <p:grpSp>
        <p:nvGrpSpPr>
          <p:cNvPr id="6149" name="组合 6148"/>
          <p:cNvGrpSpPr/>
          <p:nvPr/>
        </p:nvGrpSpPr>
        <p:grpSpPr>
          <a:xfrm>
            <a:off x="5741988" y="1304925"/>
            <a:ext cx="1209675" cy="1209675"/>
            <a:chOff x="0" y="0"/>
            <a:chExt cx="1210235" cy="1210235"/>
          </a:xfrm>
        </p:grpSpPr>
        <p:sp>
          <p:nvSpPr>
            <p:cNvPr id="6150" name="椭圆 5"/>
            <p:cNvSpPr/>
            <p:nvPr/>
          </p:nvSpPr>
          <p:spPr>
            <a:xfrm>
              <a:off x="0" y="0"/>
              <a:ext cx="1210235" cy="1210235"/>
            </a:xfrm>
            <a:prstGeom prst="ellipse">
              <a:avLst/>
            </a:prstGeom>
            <a:solidFill>
              <a:schemeClr val="bg1">
                <a:alpha val="39999"/>
              </a:schemeClr>
            </a:solidFill>
            <a:ln w="25400" cap="flat" cmpd="sng">
              <a:solidFill>
                <a:schemeClr val="bg1"/>
              </a:solidFill>
              <a:prstDash val="solid"/>
              <a:headEnd type="none" w="med" len="med"/>
              <a:tailEnd type="none" w="med" len="med"/>
            </a:ln>
          </p:spPr>
          <p:txBody>
            <a:bodyPr anchor="ctr"/>
            <a:p>
              <a:pPr algn="ctr"/>
              <a:endParaRPr sz="4000" b="1">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51" name="矩形 6"/>
            <p:cNvSpPr/>
            <p:nvPr/>
          </p:nvSpPr>
          <p:spPr>
            <a:xfrm>
              <a:off x="156842" y="332231"/>
              <a:ext cx="894494" cy="522212"/>
            </a:xfrm>
            <a:prstGeom prst="rect">
              <a:avLst/>
            </a:prstGeom>
            <a:noFill/>
            <a:ln w="9525">
              <a:noFill/>
            </a:ln>
          </p:spPr>
          <p:txBody>
            <a:bodyPr wrap="none">
              <a:spAutoFit/>
            </a:bodyPr>
            <a:p>
              <a:pPr algn="ctr"/>
              <a:r>
                <a:rPr lang="zh-CN" altLang="en-US" sz="28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速度</a:t>
              </a:r>
              <a:endParaRPr lang="zh-CN" altLang="en-US" dirty="0">
                <a:ea typeface="宋体" panose="02010600030101010101" pitchFamily="2" charset="-122"/>
              </a:endParaRPr>
            </a:p>
          </p:txBody>
        </p:sp>
      </p:grpSp>
      <p:grpSp>
        <p:nvGrpSpPr>
          <p:cNvPr id="6152" name="组合 6151"/>
          <p:cNvGrpSpPr/>
          <p:nvPr/>
        </p:nvGrpSpPr>
        <p:grpSpPr>
          <a:xfrm>
            <a:off x="6364605" y="2971800"/>
            <a:ext cx="1209675" cy="1211263"/>
            <a:chOff x="-1271" y="9517"/>
            <a:chExt cx="1210235" cy="1210235"/>
          </a:xfrm>
        </p:grpSpPr>
        <p:sp>
          <p:nvSpPr>
            <p:cNvPr id="6153" name="椭圆 7"/>
            <p:cNvSpPr/>
            <p:nvPr/>
          </p:nvSpPr>
          <p:spPr>
            <a:xfrm>
              <a:off x="-1271" y="9517"/>
              <a:ext cx="1210235" cy="1210235"/>
            </a:xfrm>
            <a:prstGeom prst="ellipse">
              <a:avLst/>
            </a:prstGeom>
            <a:solidFill>
              <a:schemeClr val="bg1">
                <a:alpha val="39999"/>
              </a:schemeClr>
            </a:solidFill>
            <a:ln w="25400" cap="flat" cmpd="sng">
              <a:solidFill>
                <a:schemeClr val="bg1"/>
              </a:solidFill>
              <a:prstDash val="solid"/>
              <a:headEnd type="none" w="med" len="med"/>
              <a:tailEnd type="none" w="med" len="med"/>
            </a:ln>
          </p:spPr>
          <p:txBody>
            <a:bodyPr anchor="ctr"/>
            <a:p>
              <a:pPr algn="ctr"/>
              <a:endParaRPr sz="4000" b="1">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54" name="矩形 8"/>
            <p:cNvSpPr/>
            <p:nvPr/>
          </p:nvSpPr>
          <p:spPr>
            <a:xfrm>
              <a:off x="156842" y="332231"/>
              <a:ext cx="894494" cy="521527"/>
            </a:xfrm>
            <a:prstGeom prst="rect">
              <a:avLst/>
            </a:prstGeom>
            <a:noFill/>
            <a:ln w="9525">
              <a:noFill/>
            </a:ln>
          </p:spPr>
          <p:txBody>
            <a:bodyPr wrap="none">
              <a:spAutoFit/>
            </a:bodyPr>
            <a:p>
              <a:pPr algn="ctr"/>
              <a:r>
                <a:rPr lang="zh-CN" altLang="en-US" sz="28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创新</a:t>
              </a:r>
              <a:endParaRPr lang="zh-CN" altLang="en-US" dirty="0">
                <a:ea typeface="宋体" panose="02010600030101010101" pitchFamily="2" charset="-122"/>
              </a:endParaRPr>
            </a:p>
          </p:txBody>
        </p:sp>
      </p:grpSp>
      <p:grpSp>
        <p:nvGrpSpPr>
          <p:cNvPr id="6155" name="组合 6154"/>
          <p:cNvGrpSpPr/>
          <p:nvPr/>
        </p:nvGrpSpPr>
        <p:grpSpPr>
          <a:xfrm>
            <a:off x="5824143" y="4623435"/>
            <a:ext cx="1249680" cy="1209675"/>
            <a:chOff x="-21042" y="-12071"/>
            <a:chExt cx="1250259" cy="1210235"/>
          </a:xfrm>
        </p:grpSpPr>
        <p:sp>
          <p:nvSpPr>
            <p:cNvPr id="6156" name="椭圆 12"/>
            <p:cNvSpPr/>
            <p:nvPr/>
          </p:nvSpPr>
          <p:spPr>
            <a:xfrm>
              <a:off x="-635" y="-12071"/>
              <a:ext cx="1210235" cy="1210235"/>
            </a:xfrm>
            <a:prstGeom prst="ellipse">
              <a:avLst/>
            </a:prstGeom>
            <a:solidFill>
              <a:schemeClr val="bg1">
                <a:alpha val="39999"/>
              </a:schemeClr>
            </a:solidFill>
            <a:ln w="25400" cap="flat" cmpd="sng">
              <a:solidFill>
                <a:schemeClr val="bg1"/>
              </a:solidFill>
              <a:prstDash val="solid"/>
              <a:headEnd type="none" w="med" len="med"/>
              <a:tailEnd type="none" w="med" len="med"/>
            </a:ln>
          </p:spPr>
          <p:txBody>
            <a:bodyPr anchor="ctr"/>
            <a:p>
              <a:pPr algn="ctr"/>
              <a:endParaRPr sz="4000" b="1">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57" name="矩形 13"/>
            <p:cNvSpPr/>
            <p:nvPr/>
          </p:nvSpPr>
          <p:spPr>
            <a:xfrm>
              <a:off x="-21042" y="332231"/>
              <a:ext cx="1250259" cy="522212"/>
            </a:xfrm>
            <a:prstGeom prst="rect">
              <a:avLst/>
            </a:prstGeom>
            <a:noFill/>
            <a:ln w="9525">
              <a:noFill/>
            </a:ln>
          </p:spPr>
          <p:txBody>
            <a:bodyPr wrap="none">
              <a:spAutoFit/>
            </a:bodyPr>
            <a:p>
              <a:pPr algn="ctr"/>
              <a:r>
                <a:rPr lang="zh-CN" altLang="en-US" sz="2800" b="1" dirty="0">
                  <a:solidFill>
                    <a:schemeClr val="bg1"/>
                  </a:solidFill>
                  <a:latin typeface="微软雅黑" panose="020B0503020204020204" pitchFamily="2" charset="-122"/>
                  <a:ea typeface="微软雅黑" panose="020B0503020204020204" pitchFamily="2" charset="-122"/>
                </a:rPr>
                <a:t>吃喝玩</a:t>
              </a:r>
              <a:endParaRPr lang="zh-CN" altLang="en-US" sz="2800" b="1" dirty="0">
                <a:solidFill>
                  <a:schemeClr val="bg1"/>
                </a:solidFill>
                <a:latin typeface="微软雅黑" panose="020B0503020204020204" pitchFamily="2" charset="-122"/>
                <a:ea typeface="微软雅黑" panose="020B0503020204020204" pitchFamily="2" charset="-122"/>
              </a:endParaRPr>
            </a:p>
          </p:txBody>
        </p:sp>
      </p:grpSp>
      <p:grpSp>
        <p:nvGrpSpPr>
          <p:cNvPr id="6158" name="组合 6157"/>
          <p:cNvGrpSpPr/>
          <p:nvPr/>
        </p:nvGrpSpPr>
        <p:grpSpPr>
          <a:xfrm>
            <a:off x="2108598" y="1308100"/>
            <a:ext cx="1249680" cy="1211263"/>
            <a:chOff x="-20223" y="0"/>
            <a:chExt cx="1248620" cy="1210235"/>
          </a:xfrm>
        </p:grpSpPr>
        <p:sp>
          <p:nvSpPr>
            <p:cNvPr id="6159" name="椭圆 15"/>
            <p:cNvSpPr/>
            <p:nvPr/>
          </p:nvSpPr>
          <p:spPr>
            <a:xfrm>
              <a:off x="0" y="0"/>
              <a:ext cx="1210235" cy="1210235"/>
            </a:xfrm>
            <a:prstGeom prst="ellipse">
              <a:avLst/>
            </a:prstGeom>
            <a:solidFill>
              <a:schemeClr val="bg1">
                <a:alpha val="39999"/>
              </a:schemeClr>
            </a:solidFill>
            <a:ln w="25400" cap="flat" cmpd="sng">
              <a:solidFill>
                <a:schemeClr val="bg1"/>
              </a:solidFill>
              <a:prstDash val="solid"/>
              <a:headEnd type="none" w="med" len="med"/>
              <a:tailEnd type="none" w="med" len="med"/>
            </a:ln>
          </p:spPr>
          <p:txBody>
            <a:bodyPr anchor="ctr"/>
            <a:p>
              <a:pPr algn="ctr"/>
              <a:endParaRPr sz="4000" b="1">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60" name="矩形 16"/>
            <p:cNvSpPr/>
            <p:nvPr/>
          </p:nvSpPr>
          <p:spPr>
            <a:xfrm>
              <a:off x="-20223" y="332231"/>
              <a:ext cx="1248620" cy="521527"/>
            </a:xfrm>
            <a:prstGeom prst="rect">
              <a:avLst/>
            </a:prstGeom>
            <a:noFill/>
            <a:ln w="9525">
              <a:noFill/>
            </a:ln>
          </p:spPr>
          <p:txBody>
            <a:bodyPr wrap="none">
              <a:spAutoFit/>
            </a:bodyPr>
            <a:p>
              <a:pPr algn="ctr"/>
              <a:r>
                <a:rPr lang="zh-CN" altLang="en-US" sz="2800" b="1" dirty="0">
                  <a:solidFill>
                    <a:schemeClr val="bg1"/>
                  </a:solidFill>
                  <a:latin typeface="微软雅黑" panose="020B0503020204020204" pitchFamily="2" charset="-122"/>
                  <a:ea typeface="微软雅黑" panose="020B0503020204020204" pitchFamily="2" charset="-122"/>
                </a:rPr>
                <a:t>小渔村</a:t>
              </a:r>
              <a:endParaRPr lang="zh-CN" altLang="en-US" sz="2800" b="1" dirty="0">
                <a:solidFill>
                  <a:schemeClr val="bg1"/>
                </a:solidFill>
                <a:latin typeface="微软雅黑" panose="020B0503020204020204" pitchFamily="2" charset="-122"/>
                <a:ea typeface="微软雅黑" panose="020B0503020204020204" pitchFamily="2" charset="-122"/>
              </a:endParaRPr>
            </a:p>
          </p:txBody>
        </p:sp>
      </p:grpSp>
      <p:grpSp>
        <p:nvGrpSpPr>
          <p:cNvPr id="6161" name="组合 6160"/>
          <p:cNvGrpSpPr/>
          <p:nvPr/>
        </p:nvGrpSpPr>
        <p:grpSpPr>
          <a:xfrm>
            <a:off x="1408113" y="2967038"/>
            <a:ext cx="1209675" cy="1211262"/>
            <a:chOff x="0" y="0"/>
            <a:chExt cx="1210235" cy="1210235"/>
          </a:xfrm>
        </p:grpSpPr>
        <p:sp>
          <p:nvSpPr>
            <p:cNvPr id="6162" name="椭圆 18"/>
            <p:cNvSpPr/>
            <p:nvPr/>
          </p:nvSpPr>
          <p:spPr>
            <a:xfrm>
              <a:off x="0" y="0"/>
              <a:ext cx="1210235" cy="1210235"/>
            </a:xfrm>
            <a:prstGeom prst="ellipse">
              <a:avLst/>
            </a:prstGeom>
            <a:solidFill>
              <a:schemeClr val="bg1">
                <a:alpha val="39999"/>
              </a:schemeClr>
            </a:solidFill>
            <a:ln w="25400" cap="flat" cmpd="sng">
              <a:solidFill>
                <a:schemeClr val="bg1"/>
              </a:solidFill>
              <a:prstDash val="solid"/>
              <a:headEnd type="none" w="med" len="med"/>
              <a:tailEnd type="none" w="med" len="med"/>
            </a:ln>
          </p:spPr>
          <p:txBody>
            <a:bodyPr anchor="ctr"/>
            <a:p>
              <a:pPr algn="ctr"/>
              <a:endParaRPr sz="4000" b="1">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63" name="矩形 19"/>
            <p:cNvSpPr/>
            <p:nvPr/>
          </p:nvSpPr>
          <p:spPr>
            <a:xfrm>
              <a:off x="156842" y="332231"/>
              <a:ext cx="894494" cy="521527"/>
            </a:xfrm>
            <a:prstGeom prst="rect">
              <a:avLst/>
            </a:prstGeom>
            <a:noFill/>
            <a:ln w="9525">
              <a:noFill/>
            </a:ln>
          </p:spPr>
          <p:txBody>
            <a:bodyPr wrap="none">
              <a:spAutoFit/>
            </a:bodyPr>
            <a:p>
              <a:pPr algn="ctr"/>
              <a:r>
                <a:rPr lang="zh-CN" altLang="en-US" sz="28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经济</a:t>
              </a:r>
              <a:endParaRPr lang="zh-CN" altLang="en-US" dirty="0">
                <a:ea typeface="宋体" panose="02010600030101010101" pitchFamily="2" charset="-122"/>
              </a:endParaRPr>
            </a:p>
          </p:txBody>
        </p:sp>
      </p:grpSp>
      <p:grpSp>
        <p:nvGrpSpPr>
          <p:cNvPr id="6164" name="组合 6163"/>
          <p:cNvGrpSpPr/>
          <p:nvPr/>
        </p:nvGrpSpPr>
        <p:grpSpPr>
          <a:xfrm>
            <a:off x="2205038" y="4572000"/>
            <a:ext cx="1211262" cy="1209675"/>
            <a:chOff x="0" y="0"/>
            <a:chExt cx="1210235" cy="1210235"/>
          </a:xfrm>
        </p:grpSpPr>
        <p:sp>
          <p:nvSpPr>
            <p:cNvPr id="6165" name="椭圆 21"/>
            <p:cNvSpPr/>
            <p:nvPr/>
          </p:nvSpPr>
          <p:spPr>
            <a:xfrm>
              <a:off x="0" y="0"/>
              <a:ext cx="1210235" cy="1210235"/>
            </a:xfrm>
            <a:prstGeom prst="ellipse">
              <a:avLst/>
            </a:prstGeom>
            <a:solidFill>
              <a:schemeClr val="bg1">
                <a:alpha val="39999"/>
              </a:schemeClr>
            </a:solidFill>
            <a:ln w="25400" cap="flat" cmpd="sng">
              <a:solidFill>
                <a:schemeClr val="bg1"/>
              </a:solidFill>
              <a:prstDash val="solid"/>
              <a:headEnd type="none" w="med" len="med"/>
              <a:tailEnd type="none" w="med" len="med"/>
            </a:ln>
          </p:spPr>
          <p:txBody>
            <a:bodyPr anchor="ctr"/>
            <a:p>
              <a:pPr algn="ctr"/>
              <a:endParaRPr sz="4000" b="1">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66" name="矩形 22"/>
            <p:cNvSpPr/>
            <p:nvPr/>
          </p:nvSpPr>
          <p:spPr>
            <a:xfrm>
              <a:off x="157429" y="332231"/>
              <a:ext cx="893322" cy="522212"/>
            </a:xfrm>
            <a:prstGeom prst="rect">
              <a:avLst/>
            </a:prstGeom>
            <a:noFill/>
            <a:ln w="9525">
              <a:noFill/>
            </a:ln>
          </p:spPr>
          <p:txBody>
            <a:bodyPr wrap="none">
              <a:spAutoFit/>
            </a:bodyPr>
            <a:p>
              <a:pPr algn="ctr"/>
              <a:r>
                <a:rPr lang="zh-CN" altLang="en-US" sz="28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质量</a:t>
              </a:r>
              <a:endParaRPr lang="zh-CN" altLang="en-US" dirty="0">
                <a:ea typeface="宋体" panose="02010600030101010101" pitchFamily="2" charset="-122"/>
              </a:endParaRPr>
            </a:p>
          </p:txBody>
        </p:sp>
      </p:grpSp>
      <p:sp>
        <p:nvSpPr>
          <p:cNvPr id="6167" name="直接连接符 23"/>
          <p:cNvSpPr/>
          <p:nvPr/>
        </p:nvSpPr>
        <p:spPr>
          <a:xfrm flipH="1">
            <a:off x="5205095" y="2336800"/>
            <a:ext cx="722313" cy="623888"/>
          </a:xfrm>
          <a:prstGeom prst="line">
            <a:avLst/>
          </a:prstGeom>
          <a:ln w="28575" cap="flat" cmpd="sng">
            <a:solidFill>
              <a:schemeClr val="bg1"/>
            </a:solidFill>
            <a:prstDash val="solid"/>
            <a:headEnd type="none" w="med" len="med"/>
            <a:tailEnd type="none" w="med" len="med"/>
          </a:ln>
        </p:spPr>
      </p:sp>
      <p:sp>
        <p:nvSpPr>
          <p:cNvPr id="6168" name="直接连接符 26"/>
          <p:cNvSpPr>
            <a:stCxn id="6153" idx="2"/>
            <a:endCxn id="6147" idx="6"/>
          </p:cNvSpPr>
          <p:nvPr/>
        </p:nvSpPr>
        <p:spPr>
          <a:xfrm flipH="1" flipV="1">
            <a:off x="5450205" y="3571875"/>
            <a:ext cx="914400" cy="5715"/>
          </a:xfrm>
          <a:prstGeom prst="line">
            <a:avLst/>
          </a:prstGeom>
          <a:ln w="28575" cap="flat" cmpd="sng">
            <a:solidFill>
              <a:schemeClr val="bg1"/>
            </a:solidFill>
            <a:prstDash val="solid"/>
            <a:headEnd type="none" w="med" len="med"/>
            <a:tailEnd type="none" w="med" len="med"/>
          </a:ln>
        </p:spPr>
      </p:sp>
      <p:sp>
        <p:nvSpPr>
          <p:cNvPr id="6169" name="直接连接符 29"/>
          <p:cNvSpPr>
            <a:stCxn id="6156" idx="1"/>
            <a:endCxn id="6147" idx="5"/>
          </p:cNvSpPr>
          <p:nvPr/>
        </p:nvSpPr>
        <p:spPr>
          <a:xfrm flipH="1" flipV="1">
            <a:off x="5197475" y="4182428"/>
            <a:ext cx="824230" cy="617855"/>
          </a:xfrm>
          <a:prstGeom prst="line">
            <a:avLst/>
          </a:prstGeom>
          <a:ln w="28575" cap="flat" cmpd="sng">
            <a:solidFill>
              <a:schemeClr val="bg1"/>
            </a:solidFill>
            <a:prstDash val="solid"/>
            <a:headEnd type="none" w="med" len="med"/>
            <a:tailEnd type="none" w="med" len="med"/>
          </a:ln>
        </p:spPr>
      </p:sp>
      <p:sp>
        <p:nvSpPr>
          <p:cNvPr id="6170" name="直接连接符 33"/>
          <p:cNvSpPr>
            <a:stCxn id="6147" idx="1"/>
            <a:endCxn id="6159" idx="5"/>
          </p:cNvSpPr>
          <p:nvPr/>
        </p:nvSpPr>
        <p:spPr>
          <a:xfrm flipH="1" flipV="1">
            <a:off x="3162935" y="2342198"/>
            <a:ext cx="812800" cy="618490"/>
          </a:xfrm>
          <a:prstGeom prst="line">
            <a:avLst/>
          </a:prstGeom>
          <a:ln w="28575" cap="flat" cmpd="sng">
            <a:solidFill>
              <a:schemeClr val="bg1"/>
            </a:solidFill>
            <a:prstDash val="solid"/>
            <a:headEnd type="none" w="med" len="med"/>
            <a:tailEnd type="none" w="med" len="med"/>
          </a:ln>
        </p:spPr>
      </p:sp>
      <p:sp>
        <p:nvSpPr>
          <p:cNvPr id="6171" name="直接连接符 36"/>
          <p:cNvSpPr>
            <a:stCxn id="6147" idx="2"/>
            <a:endCxn id="6162" idx="6"/>
          </p:cNvSpPr>
          <p:nvPr/>
        </p:nvSpPr>
        <p:spPr>
          <a:xfrm flipH="1">
            <a:off x="2617788" y="3571875"/>
            <a:ext cx="1104900" cy="0"/>
          </a:xfrm>
          <a:prstGeom prst="line">
            <a:avLst/>
          </a:prstGeom>
          <a:ln w="28575" cap="flat" cmpd="sng">
            <a:solidFill>
              <a:schemeClr val="bg1"/>
            </a:solidFill>
            <a:prstDash val="solid"/>
            <a:headEnd type="none" w="med" len="med"/>
            <a:tailEnd type="none" w="med" len="med"/>
          </a:ln>
        </p:spPr>
      </p:sp>
      <p:sp>
        <p:nvSpPr>
          <p:cNvPr id="6172" name="直接连接符 39"/>
          <p:cNvSpPr>
            <a:stCxn id="6147" idx="3"/>
            <a:endCxn id="6165" idx="7"/>
          </p:cNvSpPr>
          <p:nvPr/>
        </p:nvSpPr>
        <p:spPr>
          <a:xfrm flipH="1">
            <a:off x="3238500" y="4183063"/>
            <a:ext cx="736600" cy="566737"/>
          </a:xfrm>
          <a:prstGeom prst="line">
            <a:avLst/>
          </a:prstGeom>
          <a:ln w="28575" cap="flat" cmpd="sng">
            <a:solidFill>
              <a:schemeClr val="bg1"/>
            </a:solidFill>
            <a:prstDash val="solid"/>
            <a:headEnd type="none" w="med" len="med"/>
            <a:tailEnd type="none" w="med" len="med"/>
          </a:ln>
        </p:spPr>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300" fill="hold"/>
                                        <p:tgtEl>
                                          <p:spTgt spid="6146"/>
                                        </p:tgtEl>
                                        <p:attrNameLst>
                                          <p:attrName>ppt_w</p:attrName>
                                        </p:attrNameLst>
                                      </p:cBhvr>
                                      <p:tavLst>
                                        <p:tav tm="0">
                                          <p:val>
                                            <p:fltVal val="0.000000"/>
                                          </p:val>
                                        </p:tav>
                                        <p:tav tm="100000">
                                          <p:val>
                                            <p:strVal val="#ppt_w"/>
                                          </p:val>
                                        </p:tav>
                                      </p:tavLst>
                                    </p:anim>
                                    <p:anim calcmode="lin" valueType="num">
                                      <p:cBhvr>
                                        <p:cTn id="8" dur="300" fill="hold"/>
                                        <p:tgtEl>
                                          <p:spTgt spid="6146"/>
                                        </p:tgtEl>
                                        <p:attrNameLst>
                                          <p:attrName>ppt_h</p:attrName>
                                        </p:attrNameLst>
                                      </p:cBhvr>
                                      <p:tavLst>
                                        <p:tav tm="0">
                                          <p:val>
                                            <p:fltVal val="0.000000"/>
                                          </p:val>
                                        </p:tav>
                                        <p:tav tm="100000">
                                          <p:val>
                                            <p:strVal val="#ppt_h"/>
                                          </p:val>
                                        </p:tav>
                                      </p:tavLst>
                                    </p:anim>
                                    <p:animEffect filter="fade">
                                      <p:cBhvr>
                                        <p:cTn id="9" dur="300"/>
                                        <p:tgtEl>
                                          <p:spTgt spid="614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6167"/>
                                        </p:tgtEl>
                                        <p:attrNameLst>
                                          <p:attrName>style.visibility</p:attrName>
                                        </p:attrNameLst>
                                      </p:cBhvr>
                                      <p:to>
                                        <p:strVal val="visible"/>
                                      </p:to>
                                    </p:set>
                                    <p:animEffect filter="wipe(left)">
                                      <p:cBhvr>
                                        <p:cTn id="14" dur="300"/>
                                        <p:tgtEl>
                                          <p:spTgt spid="6167"/>
                                        </p:tgtEl>
                                      </p:cBhvr>
                                    </p:animEffect>
                                  </p:childTnLst>
                                </p:cTn>
                              </p:par>
                              <p:par>
                                <p:cTn id="15" presetID="10" presetClass="entr" presetSubtype="0" fill="hold" nodeType="withEffect">
                                  <p:stCondLst>
                                    <p:cond delay="0"/>
                                  </p:stCondLst>
                                  <p:childTnLst>
                                    <p:set>
                                      <p:cBhvr>
                                        <p:cTn id="16" dur="1" fill="hold">
                                          <p:stCondLst>
                                            <p:cond delay="0"/>
                                          </p:stCondLst>
                                        </p:cTn>
                                        <p:tgtEl>
                                          <p:spTgt spid="6149"/>
                                        </p:tgtEl>
                                        <p:attrNameLst>
                                          <p:attrName>style.visibility</p:attrName>
                                        </p:attrNameLst>
                                      </p:cBhvr>
                                      <p:to>
                                        <p:strVal val="visible"/>
                                      </p:to>
                                    </p:set>
                                    <p:anim calcmode="lin" valueType="num">
                                      <p:cBhvr>
                                        <p:cTn id="17" dur="300" fill="hold"/>
                                        <p:tgtEl>
                                          <p:spTgt spid="6149"/>
                                        </p:tgtEl>
                                        <p:attrNameLst>
                                          <p:attrName>ppt_w</p:attrName>
                                        </p:attrNameLst>
                                      </p:cBhvr>
                                      <p:tavLst>
                                        <p:tav tm="0">
                                          <p:val>
                                            <p:fltVal val="0.000000"/>
                                          </p:val>
                                        </p:tav>
                                        <p:tav tm="100000">
                                          <p:val>
                                            <p:strVal val="#ppt_w"/>
                                          </p:val>
                                        </p:tav>
                                      </p:tavLst>
                                    </p:anim>
                                    <p:anim calcmode="lin" valueType="num">
                                      <p:cBhvr>
                                        <p:cTn id="18" dur="300" fill="hold"/>
                                        <p:tgtEl>
                                          <p:spTgt spid="6149"/>
                                        </p:tgtEl>
                                        <p:attrNameLst>
                                          <p:attrName>ppt_h</p:attrName>
                                        </p:attrNameLst>
                                      </p:cBhvr>
                                      <p:tavLst>
                                        <p:tav tm="0">
                                          <p:val>
                                            <p:fltVal val="0.000000"/>
                                          </p:val>
                                        </p:tav>
                                        <p:tav tm="100000">
                                          <p:val>
                                            <p:strVal val="#ppt_h"/>
                                          </p:val>
                                        </p:tav>
                                      </p:tavLst>
                                    </p:anim>
                                    <p:animEffect filter="fade">
                                      <p:cBhvr>
                                        <p:cTn id="19" dur="300"/>
                                        <p:tgtEl>
                                          <p:spTgt spid="614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168"/>
                                        </p:tgtEl>
                                        <p:attrNameLst>
                                          <p:attrName>style.visibility</p:attrName>
                                        </p:attrNameLst>
                                      </p:cBhvr>
                                      <p:to>
                                        <p:strVal val="visible"/>
                                      </p:to>
                                    </p:set>
                                    <p:animEffect filter="wipe(left)">
                                      <p:cBhvr>
                                        <p:cTn id="24" dur="300"/>
                                        <p:tgtEl>
                                          <p:spTgt spid="6168"/>
                                        </p:tgtEl>
                                      </p:cBhvr>
                                    </p:animEffect>
                                  </p:childTnLst>
                                </p:cTn>
                              </p:par>
                              <p:par>
                                <p:cTn id="25" presetID="10" presetClass="entr" presetSubtype="0" fill="hold" nodeType="withEffect">
                                  <p:stCondLst>
                                    <p:cond delay="0"/>
                                  </p:stCondLst>
                                  <p:childTnLst>
                                    <p:set>
                                      <p:cBhvr>
                                        <p:cTn id="26" dur="1" fill="hold">
                                          <p:stCondLst>
                                            <p:cond delay="0"/>
                                          </p:stCondLst>
                                        </p:cTn>
                                        <p:tgtEl>
                                          <p:spTgt spid="6152"/>
                                        </p:tgtEl>
                                        <p:attrNameLst>
                                          <p:attrName>style.visibility</p:attrName>
                                        </p:attrNameLst>
                                      </p:cBhvr>
                                      <p:to>
                                        <p:strVal val="visible"/>
                                      </p:to>
                                    </p:set>
                                    <p:anim calcmode="lin" valueType="num">
                                      <p:cBhvr>
                                        <p:cTn id="27" dur="300" fill="hold"/>
                                        <p:tgtEl>
                                          <p:spTgt spid="6152"/>
                                        </p:tgtEl>
                                        <p:attrNameLst>
                                          <p:attrName>ppt_w</p:attrName>
                                        </p:attrNameLst>
                                      </p:cBhvr>
                                      <p:tavLst>
                                        <p:tav tm="0">
                                          <p:val>
                                            <p:fltVal val="0.000000"/>
                                          </p:val>
                                        </p:tav>
                                        <p:tav tm="100000">
                                          <p:val>
                                            <p:strVal val="#ppt_w"/>
                                          </p:val>
                                        </p:tav>
                                      </p:tavLst>
                                    </p:anim>
                                    <p:anim calcmode="lin" valueType="num">
                                      <p:cBhvr>
                                        <p:cTn id="28" dur="300" fill="hold"/>
                                        <p:tgtEl>
                                          <p:spTgt spid="6152"/>
                                        </p:tgtEl>
                                        <p:attrNameLst>
                                          <p:attrName>ppt_h</p:attrName>
                                        </p:attrNameLst>
                                      </p:cBhvr>
                                      <p:tavLst>
                                        <p:tav tm="0">
                                          <p:val>
                                            <p:fltVal val="0.000000"/>
                                          </p:val>
                                        </p:tav>
                                        <p:tav tm="100000">
                                          <p:val>
                                            <p:strVal val="#ppt_h"/>
                                          </p:val>
                                        </p:tav>
                                      </p:tavLst>
                                    </p:anim>
                                    <p:animEffect filter="fade">
                                      <p:cBhvr>
                                        <p:cTn id="29" dur="300"/>
                                        <p:tgtEl>
                                          <p:spTgt spid="615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169"/>
                                        </p:tgtEl>
                                        <p:attrNameLst>
                                          <p:attrName>style.visibility</p:attrName>
                                        </p:attrNameLst>
                                      </p:cBhvr>
                                      <p:to>
                                        <p:strVal val="visible"/>
                                      </p:to>
                                    </p:set>
                                    <p:animEffect filter="wipe(left)">
                                      <p:cBhvr>
                                        <p:cTn id="34" dur="300"/>
                                        <p:tgtEl>
                                          <p:spTgt spid="6169"/>
                                        </p:tgtEl>
                                      </p:cBhvr>
                                    </p:animEffect>
                                  </p:childTnLst>
                                </p:cTn>
                              </p:par>
                              <p:par>
                                <p:cTn id="35" presetID="10" presetClass="entr" presetSubtype="0" fill="hold" nodeType="withEffect">
                                  <p:stCondLst>
                                    <p:cond delay="0"/>
                                  </p:stCondLst>
                                  <p:childTnLst>
                                    <p:set>
                                      <p:cBhvr>
                                        <p:cTn id="36" dur="1" fill="hold">
                                          <p:stCondLst>
                                            <p:cond delay="0"/>
                                          </p:stCondLst>
                                        </p:cTn>
                                        <p:tgtEl>
                                          <p:spTgt spid="6155"/>
                                        </p:tgtEl>
                                        <p:attrNameLst>
                                          <p:attrName>style.visibility</p:attrName>
                                        </p:attrNameLst>
                                      </p:cBhvr>
                                      <p:to>
                                        <p:strVal val="visible"/>
                                      </p:to>
                                    </p:set>
                                    <p:anim calcmode="lin" valueType="num">
                                      <p:cBhvr>
                                        <p:cTn id="37" dur="300" fill="hold"/>
                                        <p:tgtEl>
                                          <p:spTgt spid="6155"/>
                                        </p:tgtEl>
                                        <p:attrNameLst>
                                          <p:attrName>ppt_w</p:attrName>
                                        </p:attrNameLst>
                                      </p:cBhvr>
                                      <p:tavLst>
                                        <p:tav tm="0">
                                          <p:val>
                                            <p:fltVal val="0.000000"/>
                                          </p:val>
                                        </p:tav>
                                        <p:tav tm="100000">
                                          <p:val>
                                            <p:strVal val="#ppt_w"/>
                                          </p:val>
                                        </p:tav>
                                      </p:tavLst>
                                    </p:anim>
                                    <p:anim calcmode="lin" valueType="num">
                                      <p:cBhvr>
                                        <p:cTn id="38" dur="300" fill="hold"/>
                                        <p:tgtEl>
                                          <p:spTgt spid="6155"/>
                                        </p:tgtEl>
                                        <p:attrNameLst>
                                          <p:attrName>ppt_h</p:attrName>
                                        </p:attrNameLst>
                                      </p:cBhvr>
                                      <p:tavLst>
                                        <p:tav tm="0">
                                          <p:val>
                                            <p:fltVal val="0.000000"/>
                                          </p:val>
                                        </p:tav>
                                        <p:tav tm="100000">
                                          <p:val>
                                            <p:strVal val="#ppt_h"/>
                                          </p:val>
                                        </p:tav>
                                      </p:tavLst>
                                    </p:anim>
                                    <p:animEffect filter="fade">
                                      <p:cBhvr>
                                        <p:cTn id="39" dur="300"/>
                                        <p:tgtEl>
                                          <p:spTgt spid="615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6172"/>
                                        </p:tgtEl>
                                        <p:attrNameLst>
                                          <p:attrName>style.visibility</p:attrName>
                                        </p:attrNameLst>
                                      </p:cBhvr>
                                      <p:to>
                                        <p:strVal val="visible"/>
                                      </p:to>
                                    </p:set>
                                    <p:animEffect filter="wipe(right)">
                                      <p:cBhvr>
                                        <p:cTn id="44" dur="300"/>
                                        <p:tgtEl>
                                          <p:spTgt spid="6172"/>
                                        </p:tgtEl>
                                      </p:cBhvr>
                                    </p:animEffect>
                                  </p:childTnLst>
                                </p:cTn>
                              </p:par>
                              <p:par>
                                <p:cTn id="45" presetID="10" presetClass="entr" presetSubtype="0" fill="hold" nodeType="withEffect">
                                  <p:stCondLst>
                                    <p:cond delay="0"/>
                                  </p:stCondLst>
                                  <p:childTnLst>
                                    <p:set>
                                      <p:cBhvr>
                                        <p:cTn id="46" dur="1" fill="hold">
                                          <p:stCondLst>
                                            <p:cond delay="0"/>
                                          </p:stCondLst>
                                        </p:cTn>
                                        <p:tgtEl>
                                          <p:spTgt spid="6164"/>
                                        </p:tgtEl>
                                        <p:attrNameLst>
                                          <p:attrName>style.visibility</p:attrName>
                                        </p:attrNameLst>
                                      </p:cBhvr>
                                      <p:to>
                                        <p:strVal val="visible"/>
                                      </p:to>
                                    </p:set>
                                    <p:anim calcmode="lin" valueType="num">
                                      <p:cBhvr>
                                        <p:cTn id="47" dur="300" fill="hold"/>
                                        <p:tgtEl>
                                          <p:spTgt spid="6164"/>
                                        </p:tgtEl>
                                        <p:attrNameLst>
                                          <p:attrName>ppt_w</p:attrName>
                                        </p:attrNameLst>
                                      </p:cBhvr>
                                      <p:tavLst>
                                        <p:tav tm="0">
                                          <p:val>
                                            <p:fltVal val="0.000000"/>
                                          </p:val>
                                        </p:tav>
                                        <p:tav tm="100000">
                                          <p:val>
                                            <p:strVal val="#ppt_w"/>
                                          </p:val>
                                        </p:tav>
                                      </p:tavLst>
                                    </p:anim>
                                    <p:anim calcmode="lin" valueType="num">
                                      <p:cBhvr>
                                        <p:cTn id="48" dur="300" fill="hold"/>
                                        <p:tgtEl>
                                          <p:spTgt spid="6164"/>
                                        </p:tgtEl>
                                        <p:attrNameLst>
                                          <p:attrName>ppt_h</p:attrName>
                                        </p:attrNameLst>
                                      </p:cBhvr>
                                      <p:tavLst>
                                        <p:tav tm="0">
                                          <p:val>
                                            <p:fltVal val="0.000000"/>
                                          </p:val>
                                        </p:tav>
                                        <p:tav tm="100000">
                                          <p:val>
                                            <p:strVal val="#ppt_h"/>
                                          </p:val>
                                        </p:tav>
                                      </p:tavLst>
                                    </p:anim>
                                    <p:animEffect filter="fade">
                                      <p:cBhvr>
                                        <p:cTn id="49" dur="300"/>
                                        <p:tgtEl>
                                          <p:spTgt spid="616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6171"/>
                                        </p:tgtEl>
                                        <p:attrNameLst>
                                          <p:attrName>style.visibility</p:attrName>
                                        </p:attrNameLst>
                                      </p:cBhvr>
                                      <p:to>
                                        <p:strVal val="visible"/>
                                      </p:to>
                                    </p:set>
                                    <p:animEffect filter="wipe(right)">
                                      <p:cBhvr>
                                        <p:cTn id="54" dur="300"/>
                                        <p:tgtEl>
                                          <p:spTgt spid="6171"/>
                                        </p:tgtEl>
                                      </p:cBhvr>
                                    </p:animEffect>
                                  </p:childTnLst>
                                </p:cTn>
                              </p:par>
                              <p:par>
                                <p:cTn id="55" presetID="10" presetClass="entr" presetSubtype="0" fill="hold" nodeType="withEffect">
                                  <p:stCondLst>
                                    <p:cond delay="0"/>
                                  </p:stCondLst>
                                  <p:childTnLst>
                                    <p:set>
                                      <p:cBhvr>
                                        <p:cTn id="56" dur="1" fill="hold">
                                          <p:stCondLst>
                                            <p:cond delay="0"/>
                                          </p:stCondLst>
                                        </p:cTn>
                                        <p:tgtEl>
                                          <p:spTgt spid="6161"/>
                                        </p:tgtEl>
                                        <p:attrNameLst>
                                          <p:attrName>style.visibility</p:attrName>
                                        </p:attrNameLst>
                                      </p:cBhvr>
                                      <p:to>
                                        <p:strVal val="visible"/>
                                      </p:to>
                                    </p:set>
                                    <p:anim calcmode="lin" valueType="num">
                                      <p:cBhvr>
                                        <p:cTn id="57" dur="300" fill="hold"/>
                                        <p:tgtEl>
                                          <p:spTgt spid="6161"/>
                                        </p:tgtEl>
                                        <p:attrNameLst>
                                          <p:attrName>ppt_w</p:attrName>
                                        </p:attrNameLst>
                                      </p:cBhvr>
                                      <p:tavLst>
                                        <p:tav tm="0">
                                          <p:val>
                                            <p:fltVal val="0.000000"/>
                                          </p:val>
                                        </p:tav>
                                        <p:tav tm="100000">
                                          <p:val>
                                            <p:strVal val="#ppt_w"/>
                                          </p:val>
                                        </p:tav>
                                      </p:tavLst>
                                    </p:anim>
                                    <p:anim calcmode="lin" valueType="num">
                                      <p:cBhvr>
                                        <p:cTn id="58" dur="300" fill="hold"/>
                                        <p:tgtEl>
                                          <p:spTgt spid="6161"/>
                                        </p:tgtEl>
                                        <p:attrNameLst>
                                          <p:attrName>ppt_h</p:attrName>
                                        </p:attrNameLst>
                                      </p:cBhvr>
                                      <p:tavLst>
                                        <p:tav tm="0">
                                          <p:val>
                                            <p:fltVal val="0.000000"/>
                                          </p:val>
                                        </p:tav>
                                        <p:tav tm="100000">
                                          <p:val>
                                            <p:strVal val="#ppt_h"/>
                                          </p:val>
                                        </p:tav>
                                      </p:tavLst>
                                    </p:anim>
                                    <p:animEffect filter="fade">
                                      <p:cBhvr>
                                        <p:cTn id="59" dur="300"/>
                                        <p:tgtEl>
                                          <p:spTgt spid="616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6170"/>
                                        </p:tgtEl>
                                        <p:attrNameLst>
                                          <p:attrName>style.visibility</p:attrName>
                                        </p:attrNameLst>
                                      </p:cBhvr>
                                      <p:to>
                                        <p:strVal val="visible"/>
                                      </p:to>
                                    </p:set>
                                    <p:animEffect filter="wipe(right)">
                                      <p:cBhvr>
                                        <p:cTn id="64" dur="300"/>
                                        <p:tgtEl>
                                          <p:spTgt spid="6170"/>
                                        </p:tgtEl>
                                      </p:cBhvr>
                                    </p:animEffect>
                                  </p:childTnLst>
                                </p:cTn>
                              </p:par>
                              <p:par>
                                <p:cTn id="65" presetID="10" presetClass="entr" presetSubtype="0" fill="hold" nodeType="withEffect">
                                  <p:stCondLst>
                                    <p:cond delay="0"/>
                                  </p:stCondLst>
                                  <p:childTnLst>
                                    <p:set>
                                      <p:cBhvr>
                                        <p:cTn id="66" dur="1" fill="hold">
                                          <p:stCondLst>
                                            <p:cond delay="0"/>
                                          </p:stCondLst>
                                        </p:cTn>
                                        <p:tgtEl>
                                          <p:spTgt spid="6158"/>
                                        </p:tgtEl>
                                        <p:attrNameLst>
                                          <p:attrName>style.visibility</p:attrName>
                                        </p:attrNameLst>
                                      </p:cBhvr>
                                      <p:to>
                                        <p:strVal val="visible"/>
                                      </p:to>
                                    </p:set>
                                    <p:anim calcmode="lin" valueType="num">
                                      <p:cBhvr>
                                        <p:cTn id="67" dur="300" fill="hold"/>
                                        <p:tgtEl>
                                          <p:spTgt spid="6158"/>
                                        </p:tgtEl>
                                        <p:attrNameLst>
                                          <p:attrName>ppt_w</p:attrName>
                                        </p:attrNameLst>
                                      </p:cBhvr>
                                      <p:tavLst>
                                        <p:tav tm="0">
                                          <p:val>
                                            <p:fltVal val="0.000000"/>
                                          </p:val>
                                        </p:tav>
                                        <p:tav tm="100000">
                                          <p:val>
                                            <p:strVal val="#ppt_w"/>
                                          </p:val>
                                        </p:tav>
                                      </p:tavLst>
                                    </p:anim>
                                    <p:anim calcmode="lin" valueType="num">
                                      <p:cBhvr>
                                        <p:cTn id="68" dur="300" fill="hold"/>
                                        <p:tgtEl>
                                          <p:spTgt spid="6158"/>
                                        </p:tgtEl>
                                        <p:attrNameLst>
                                          <p:attrName>ppt_h</p:attrName>
                                        </p:attrNameLst>
                                      </p:cBhvr>
                                      <p:tavLst>
                                        <p:tav tm="0">
                                          <p:val>
                                            <p:fltVal val="0.000000"/>
                                          </p:val>
                                        </p:tav>
                                        <p:tav tm="100000">
                                          <p:val>
                                            <p:strVal val="#ppt_h"/>
                                          </p:val>
                                        </p:tav>
                                      </p:tavLst>
                                    </p:anim>
                                    <p:animEffect filter="fade">
                                      <p:cBhvr>
                                        <p:cTn id="69" dur="300"/>
                                        <p:tgtEl>
                                          <p:spTgt spid="6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113348"/>
            <a:ext cx="8229600" cy="1143000"/>
          </a:xfrm>
        </p:spPr>
        <p:txBody>
          <a:bodyPr/>
          <a:p>
            <a:r>
              <a:rPr lang="zh-CN" altLang="en-US" b="1"/>
              <a:t>小渔村版的深圳</a:t>
            </a:r>
            <a:endParaRPr lang="zh-CN" altLang="en-US" b="1"/>
          </a:p>
        </p:txBody>
      </p:sp>
      <p:sp>
        <p:nvSpPr>
          <p:cNvPr id="3" name="内容占位符 2"/>
          <p:cNvSpPr>
            <a:spLocks noGrp="1"/>
          </p:cNvSpPr>
          <p:nvPr>
            <p:ph idx="1"/>
          </p:nvPr>
        </p:nvSpPr>
        <p:spPr>
          <a:xfrm>
            <a:off x="643890" y="1132840"/>
            <a:ext cx="8229600" cy="4815205"/>
          </a:xfrm>
        </p:spPr>
        <p:txBody>
          <a:bodyPr/>
          <a:p>
            <a:pPr>
              <a:lnSpc>
                <a:spcPct val="120000"/>
              </a:lnSpc>
              <a:spcBef>
                <a:spcPts val="0"/>
              </a:spcBef>
            </a:pPr>
            <a:r>
              <a:rPr lang="zh-CN" altLang="en-US" sz="1600"/>
              <a:t>深圳有1700多年的郡县史、600多年的南头城、大鹏城史和300多年的大规模客家人移民史（客家人进入深圳始于宋元时期，大量迁入深圳则是在明末清初），深圳于清朝初年建墟，深圳墟当地的方言客家话俗称田野间的水沟为“圳”（客家地区带有圳字的地名是极其常见的，如梅州、河源的高圳、三圳、石圳、横圳口以及龙岗区的圳埔岭村等，而其他地区却较为罕见）。深圳正因其水泽密布，村落边有一条深水沟而得名。深圳的城市史已有1673年。</a:t>
            </a:r>
            <a:endParaRPr lang="zh-CN" altLang="en-US" sz="1600"/>
          </a:p>
          <a:p>
            <a:pPr>
              <a:lnSpc>
                <a:spcPct val="120000"/>
              </a:lnSpc>
              <a:spcBef>
                <a:spcPts val="0"/>
              </a:spcBef>
            </a:pPr>
            <a:r>
              <a:rPr lang="zh-CN" altLang="en-US" sz="1600"/>
              <a:t>夏、商、周年代，深圳是百越部族远征海洋的一个驻脚点。居殖在深圳沿海沙丘谷地区域的百姓，是百越部族的分支——"南越部族"。他们以捕鱼、航海维生，甚少农垦。</a:t>
            </a:r>
            <a:endParaRPr lang="zh-CN" altLang="en-US" sz="1600"/>
          </a:p>
          <a:p>
            <a:pPr>
              <a:lnSpc>
                <a:spcPct val="120000"/>
              </a:lnSpc>
              <a:spcBef>
                <a:spcPts val="0"/>
              </a:spcBef>
            </a:pPr>
            <a:r>
              <a:rPr lang="zh-CN" altLang="en-US" sz="1600"/>
              <a:t>自秦朝，即为广东地。秦皇统一中国后，于公元前214年在岭南设置了南海、桂林、象郡三郡，谪徙秦国人50万人开发。时属南海郡的深圳，便融入了秦代的中原文化，后为南越国地。大汉帝国、东汉属于交州（管辖广东、广西、越南大部）南海郡。西汉设郡前属越地、南粤地（南越地）。</a:t>
            </a:r>
            <a:endParaRPr lang="zh-CN" altLang="en-US" sz="1600"/>
          </a:p>
          <a:p>
            <a:pPr>
              <a:lnSpc>
                <a:spcPct val="120000"/>
              </a:lnSpc>
              <a:spcBef>
                <a:spcPts val="0"/>
              </a:spcBef>
            </a:pPr>
            <a:r>
              <a:rPr lang="zh-CN" altLang="en-US" sz="1600"/>
              <a:t>深圳市最早的前身为宝安县，宝安作为县建制始于公元331年（东晋咸和六年）。朝廷置辖地六县的东官郡，辖地大概为今天的深圳市、东莞市和香港等范围。郡治在宝安县（南头）。</a:t>
            </a:r>
            <a:endParaRPr lang="zh-CN" altLang="en-US" sz="1600"/>
          </a:p>
          <a:p>
            <a:pPr>
              <a:lnSpc>
                <a:spcPct val="120000"/>
              </a:lnSpc>
              <a:spcBef>
                <a:spcPts val="0"/>
              </a:spcBef>
            </a:pPr>
            <a:r>
              <a:rPr lang="zh-CN" altLang="en-US" sz="1600"/>
              <a:t>深圳在宋朝时期是南方海路贸易的重要枢纽，属于广州香山县。盛产食盐、香料。至元朝，又以出产珍珠著名。</a:t>
            </a: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calcmode="lin" valueType="num">
                                      <p:cBhvr additive="base">
                                        <p:cTn id="2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 calcmode="lin" valueType="num">
                                      <p:cBhvr additive="base">
                                        <p:cTn id="2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 calcmode="lin" valueType="num">
                                      <p:cBhvr additive="base">
                                        <p:cTn id="3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additive="base">
                                        <p:cTn id="3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additive="base">
                                        <p:cTn id="4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420370"/>
            <a:ext cx="8229600" cy="4525963"/>
          </a:xfrm>
        </p:spPr>
        <p:txBody>
          <a:bodyPr/>
          <a:p>
            <a:pPr>
              <a:lnSpc>
                <a:spcPct val="120000"/>
              </a:lnSpc>
              <a:spcBef>
                <a:spcPts val="0"/>
              </a:spcBef>
            </a:pPr>
            <a:r>
              <a:rPr lang="zh-CN" altLang="en-US" sz="1600">
                <a:sym typeface="+mn-ea"/>
              </a:rPr>
              <a:t>深圳市的前身又曾名为新安县。公元1573年，中国明朝政府扩建东莞守御千户基地，建立新安县，并建县治于南头，辖地包括今天的深圳市及香港区域。经济以产盐、茶叶、香料和稻米为主。</a:t>
            </a:r>
            <a:endParaRPr lang="zh-CN" altLang="en-US" sz="1600">
              <a:sym typeface="+mn-ea"/>
            </a:endParaRPr>
          </a:p>
          <a:p>
            <a:pPr>
              <a:lnSpc>
                <a:spcPct val="120000"/>
              </a:lnSpc>
            </a:pPr>
            <a:r>
              <a:rPr lang="zh-CN" altLang="en-US" sz="1600">
                <a:sym typeface="+mn-ea"/>
              </a:rPr>
              <a:t>公元1394年（明洪武二十七年），在今深圳境内设立了东莞守御千户所及大鹏守御千户所。有600多年历史的南头古城，曾是晚清前深港澳地区的政治中心。</a:t>
            </a:r>
            <a:endParaRPr lang="zh-CN" altLang="en-US" sz="1600"/>
          </a:p>
          <a:p>
            <a:pPr>
              <a:lnSpc>
                <a:spcPct val="120000"/>
              </a:lnSpc>
            </a:pPr>
            <a:r>
              <a:rPr lang="zh-CN" altLang="en-US" sz="1600">
                <a:sym typeface="+mn-ea"/>
              </a:rPr>
              <a:t>清代隶属广肇罗道广州府。1842年7月至1898年4月期间，中国清政府与英国相继签订《南京条约》、《北京条约》和《展拓香港界址专条》，港岛、九龙和新界割让、租借给英国。至此，原属新安县的3076平方公里土地中，有1055.61平方公里脱离其管辖，深圳与香港从此划境分治。</a:t>
            </a:r>
            <a:endParaRPr lang="zh-CN" altLang="en-US" sz="1600"/>
          </a:p>
          <a:p>
            <a:pPr>
              <a:lnSpc>
                <a:spcPct val="120000"/>
              </a:lnSpc>
            </a:pPr>
            <a:r>
              <a:rPr lang="zh-CN" altLang="en-US" sz="1600">
                <a:sym typeface="+mn-ea"/>
              </a:rPr>
              <a:t>抗日战争时期，南头沦陷，宝安县政府临时迁往东莞县。1953年，因深圳联接广九铁路，人口聚居较多，工商业兴旺，宝安县治东迁至距南头10公里外的深圳墟。  </a:t>
            </a:r>
            <a:endParaRPr lang="zh-CN" altLang="en-US" sz="1600"/>
          </a:p>
          <a:p>
            <a:pPr>
              <a:lnSpc>
                <a:spcPct val="120000"/>
              </a:lnSpc>
            </a:pPr>
            <a:endParaRPr lang="zh-CN" altLang="en-US" sz="1600"/>
          </a:p>
        </p:txBody>
      </p:sp>
      <p:pic>
        <p:nvPicPr>
          <p:cNvPr id="4" name="图片 3" descr="86d6277f9e2f07084c31b446e024b899a901f244"/>
          <p:cNvPicPr>
            <a:picLocks noChangeAspect="1"/>
          </p:cNvPicPr>
          <p:nvPr/>
        </p:nvPicPr>
        <p:blipFill>
          <a:blip r:embed="rId1"/>
          <a:stretch>
            <a:fillRect/>
          </a:stretch>
        </p:blipFill>
        <p:spPr>
          <a:xfrm>
            <a:off x="457200" y="4197350"/>
            <a:ext cx="3676015" cy="2141855"/>
          </a:xfrm>
          <a:prstGeom prst="rect">
            <a:avLst/>
          </a:prstGeom>
        </p:spPr>
      </p:pic>
      <p:pic>
        <p:nvPicPr>
          <p:cNvPr id="5" name="图片 4" descr="4d086e061d950a7b87f1e88c03d162d9f3d3c9b6"/>
          <p:cNvPicPr>
            <a:picLocks noChangeAspect="1"/>
          </p:cNvPicPr>
          <p:nvPr/>
        </p:nvPicPr>
        <p:blipFill>
          <a:blip r:embed="rId2"/>
          <a:stretch>
            <a:fillRect/>
          </a:stretch>
        </p:blipFill>
        <p:spPr>
          <a:xfrm>
            <a:off x="5011420" y="4196715"/>
            <a:ext cx="3675380" cy="2142490"/>
          </a:xfrm>
          <a:prstGeom prst="rect">
            <a:avLst/>
          </a:prstGeom>
        </p:spPr>
      </p:pic>
    </p:spTree>
  </p:cSld>
  <p:clrMapOvr>
    <a:masterClrMapping/>
  </p:clrMapOvr>
  <p:transition>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经济特区版深圳</a:t>
            </a:r>
            <a:r>
              <a:rPr lang="en-US" altLang="zh-CN"/>
              <a:t>——8.26</a:t>
            </a:r>
            <a:endParaRPr lang="en-US" altLang="zh-CN"/>
          </a:p>
        </p:txBody>
      </p:sp>
      <p:sp>
        <p:nvSpPr>
          <p:cNvPr id="3" name="内容占位符 2"/>
          <p:cNvSpPr>
            <a:spLocks noGrp="1"/>
          </p:cNvSpPr>
          <p:nvPr>
            <p:ph idx="1"/>
          </p:nvPr>
        </p:nvSpPr>
        <p:spPr/>
        <p:txBody>
          <a:bodyPr/>
          <a:p>
            <a:pPr>
              <a:lnSpc>
                <a:spcPct val="120000"/>
              </a:lnSpc>
              <a:spcBef>
                <a:spcPts val="0"/>
              </a:spcBef>
            </a:pPr>
            <a:r>
              <a:rPr lang="en-US" altLang="zh-CN" sz="4000"/>
              <a:t>           </a:t>
            </a:r>
            <a:r>
              <a:rPr lang="zh-CN" altLang="en-US" sz="4000"/>
              <a:t>1980年8月26日</a:t>
            </a:r>
            <a:endParaRPr lang="zh-CN" altLang="en-US" sz="4000"/>
          </a:p>
          <a:p>
            <a:pPr>
              <a:lnSpc>
                <a:spcPct val="120000"/>
              </a:lnSpc>
              <a:spcBef>
                <a:spcPts val="0"/>
              </a:spcBef>
            </a:pPr>
            <a:r>
              <a:rPr lang="zh-CN" altLang="en-US" sz="4000"/>
              <a:t>全国人大常委会批准在深圳设</a:t>
            </a:r>
            <a:endParaRPr lang="zh-CN" altLang="en-US" sz="4000"/>
          </a:p>
          <a:p>
            <a:pPr>
              <a:lnSpc>
                <a:spcPct val="120000"/>
              </a:lnSpc>
              <a:spcBef>
                <a:spcPts val="0"/>
              </a:spcBef>
            </a:pPr>
            <a:r>
              <a:rPr lang="zh-CN" altLang="en-US" sz="4000"/>
              <a:t>置经济特区，现在，该天也被</a:t>
            </a:r>
            <a:endParaRPr lang="zh-CN" altLang="en-US" sz="4000"/>
          </a:p>
          <a:p>
            <a:pPr>
              <a:lnSpc>
                <a:spcPct val="120000"/>
              </a:lnSpc>
              <a:spcBef>
                <a:spcPts val="0"/>
              </a:spcBef>
            </a:pPr>
            <a:r>
              <a:rPr lang="zh-CN" altLang="en-US" sz="4000"/>
              <a:t>世人亲切的称为"深圳生日"。</a:t>
            </a:r>
            <a:endParaRPr lang="zh-CN" altLang="en-US" sz="4000"/>
          </a:p>
          <a:p>
            <a:pPr>
              <a:lnSpc>
                <a:spcPct val="120000"/>
              </a:lnSpc>
              <a:spcBef>
                <a:spcPts val="0"/>
              </a:spcBef>
            </a:pPr>
            <a:r>
              <a:rPr lang="zh-CN" altLang="en-US" sz="4000"/>
              <a:t>！！！！！！！！！！！！！！！！！！！！！！！！！！！！！！</a:t>
            </a:r>
            <a:endParaRPr lang="zh-CN" altLang="en-US" sz="4000"/>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mph" presetSubtype="0" fill="hold" grpId="3" nodeType="clickEffect">
                                  <p:stCondLst>
                                    <p:cond delay="0"/>
                                  </p:stCondLst>
                                  <p:childTnLst>
                                    <p:animClr clrSpc="rgb" dir="cw">
                                      <p:cBhvr override="childStyle">
                                        <p:cTn id="6" dur="1900" fill="hold">
                                          <p:stCondLst>
                                            <p:cond delay="100"/>
                                          </p:stCondLst>
                                        </p:cTn>
                                        <p:tgtEl>
                                          <p:spTgt spid="3">
                                            <p:txEl>
                                              <p:pRg st="0" end="0"/>
                                            </p:txEl>
                                          </p:spTgt>
                                        </p:tgtEl>
                                        <p:attrNameLst>
                                          <p:attrName>style.color</p:attrName>
                                        </p:attrNameLst>
                                      </p:cBhvr>
                                      <p:to>
                                        <a:schemeClr val="accent2"/>
                                      </p:to>
                                    </p:animClr>
                                    <p:animClr clrSpc="rgb" dir="cw">
                                      <p:cBhvr>
                                        <p:cTn id="7" dur="1900" fill="hold">
                                          <p:stCondLst>
                                            <p:cond delay="100"/>
                                          </p:stCondLst>
                                        </p:cTn>
                                        <p:tgtEl>
                                          <p:spTgt spid="3">
                                            <p:txEl>
                                              <p:pRg st="0" end="0"/>
                                            </p:txEl>
                                          </p:spTgt>
                                        </p:tgtEl>
                                        <p:attrNameLst>
                                          <p:attrName>fillcolor</p:attrName>
                                        </p:attrNameLst>
                                      </p:cBhvr>
                                      <p:to>
                                        <a:schemeClr val="accent2"/>
                                      </p:to>
                                    </p:animClr>
                                    <p:set>
                                      <p:cBhvr>
                                        <p:cTn id="8" dur="1900" fill="hold">
                                          <p:stCondLst>
                                            <p:cond delay="100"/>
                                          </p:stCondLst>
                                        </p:cTn>
                                        <p:tgtEl>
                                          <p:spTgt spid="3">
                                            <p:txEl>
                                              <p:pRg st="0" end="0"/>
                                            </p:txEl>
                                          </p:spTgt>
                                        </p:tgtEl>
                                        <p:attrNameLst>
                                          <p:attrName>fill.type</p:attrName>
                                        </p:attrNameLst>
                                      </p:cBhvr>
                                      <p:to>
                                        <p:strVal val="solid"/>
                                      </p:to>
                                    </p:set>
                                    <p:set>
                                      <p:cBhvr>
                                        <p:cTn id="9" dur="1900" fill="hold">
                                          <p:stCondLst>
                                            <p:cond delay="100"/>
                                          </p:stCondLst>
                                        </p:cTn>
                                        <p:tgtEl>
                                          <p:spTgt spid="3">
                                            <p:txEl>
                                              <p:pRg st="0" end="0"/>
                                            </p:txEl>
                                          </p:spTgt>
                                        </p:tgtEl>
                                        <p:attrNameLst>
                                          <p:attrName>fill.on</p:attrName>
                                        </p:attrNameLst>
                                      </p:cBhvr>
                                      <p:to>
                                        <p:strVal val="true"/>
                                      </p:to>
                                    </p:set>
                                    <p:animScale>
                                      <p:cBhvr>
                                        <p:cTn id="10" dur="200" fill="hold">
                                          <p:stCondLst>
                                            <p:cond delay="0"/>
                                          </p:stCondLst>
                                        </p:cTn>
                                        <p:tgtEl>
                                          <p:spTgt spid="3">
                                            <p:txEl>
                                              <p:pRg st="0" end="0"/>
                                            </p:txEl>
                                          </p:spTgt>
                                        </p:tgtEl>
                                      </p:cBhvr>
                                      <p:from x="100000" y="100000"/>
                                      <p:to x="100000" y="5000"/>
                                    </p:animScale>
                                    <p:animScale>
                                      <p:cBhvr>
                                        <p:cTn id="11" dur="200" fill="hold">
                                          <p:stCondLst>
                                            <p:cond delay="200"/>
                                          </p:stCondLst>
                                        </p:cTn>
                                        <p:tgtEl>
                                          <p:spTgt spid="3">
                                            <p:txEl>
                                              <p:pRg st="0" end="0"/>
                                            </p:txEl>
                                          </p:spTgt>
                                        </p:tgtEl>
                                      </p:cBhvr>
                                      <p:from x="100000" y="5000"/>
                                      <p:to x="120000" y="150000"/>
                                    </p:animScale>
                                    <p:animScale>
                                      <p:cBhvr>
                                        <p:cTn id="12" dur="600" fill="hold">
                                          <p:stCondLst>
                                            <p:cond delay="1400"/>
                                          </p:stCondLst>
                                        </p:cTn>
                                        <p:tgtEl>
                                          <p:spTgt spid="3">
                                            <p:txEl>
                                              <p:pRg st="0" end="0"/>
                                            </p:txEl>
                                          </p:spTgt>
                                        </p:tgtEl>
                                      </p:cBhvr>
                                      <p:to x="120000" y="150000"/>
                                    </p:animScale>
                                  </p:childTnLst>
                                </p:cTn>
                              </p:par>
                            </p:childTnLst>
                          </p:cTn>
                        </p:par>
                      </p:childTnLst>
                    </p:cTn>
                  </p:par>
                  <p:par>
                    <p:cTn id="13" fill="hold">
                      <p:stCondLst>
                        <p:cond delay="indefinite"/>
                      </p:stCondLst>
                      <p:childTnLst>
                        <p:par>
                          <p:cTn id="14" fill="hold">
                            <p:stCondLst>
                              <p:cond delay="0"/>
                            </p:stCondLst>
                            <p:childTnLst>
                              <p:par>
                                <p:cTn id="15" presetID="14" presetClass="emph" presetSubtype="0" fill="hold" grpId="3" nodeType="clickEffect">
                                  <p:stCondLst>
                                    <p:cond delay="0"/>
                                  </p:stCondLst>
                                  <p:childTnLst>
                                    <p:animClr clrSpc="rgb" dir="cw">
                                      <p:cBhvr override="childStyle">
                                        <p:cTn id="16" dur="1900" fill="hold">
                                          <p:stCondLst>
                                            <p:cond delay="100"/>
                                          </p:stCondLst>
                                        </p:cTn>
                                        <p:tgtEl>
                                          <p:spTgt spid="3">
                                            <p:txEl>
                                              <p:pRg st="1" end="1"/>
                                            </p:txEl>
                                          </p:spTgt>
                                        </p:tgtEl>
                                        <p:attrNameLst>
                                          <p:attrName>style.color</p:attrName>
                                        </p:attrNameLst>
                                      </p:cBhvr>
                                      <p:to>
                                        <a:schemeClr val="accent2"/>
                                      </p:to>
                                    </p:animClr>
                                    <p:animClr clrSpc="rgb" dir="cw">
                                      <p:cBhvr>
                                        <p:cTn id="17" dur="1900" fill="hold">
                                          <p:stCondLst>
                                            <p:cond delay="100"/>
                                          </p:stCondLst>
                                        </p:cTn>
                                        <p:tgtEl>
                                          <p:spTgt spid="3">
                                            <p:txEl>
                                              <p:pRg st="1" end="1"/>
                                            </p:txEl>
                                          </p:spTgt>
                                        </p:tgtEl>
                                        <p:attrNameLst>
                                          <p:attrName>fillcolor</p:attrName>
                                        </p:attrNameLst>
                                      </p:cBhvr>
                                      <p:to>
                                        <a:schemeClr val="accent2"/>
                                      </p:to>
                                    </p:animClr>
                                    <p:set>
                                      <p:cBhvr>
                                        <p:cTn id="18" dur="1900" fill="hold">
                                          <p:stCondLst>
                                            <p:cond delay="100"/>
                                          </p:stCondLst>
                                        </p:cTn>
                                        <p:tgtEl>
                                          <p:spTgt spid="3">
                                            <p:txEl>
                                              <p:pRg st="1" end="1"/>
                                            </p:txEl>
                                          </p:spTgt>
                                        </p:tgtEl>
                                        <p:attrNameLst>
                                          <p:attrName>fill.type</p:attrName>
                                        </p:attrNameLst>
                                      </p:cBhvr>
                                      <p:to>
                                        <p:strVal val="solid"/>
                                      </p:to>
                                    </p:set>
                                    <p:set>
                                      <p:cBhvr>
                                        <p:cTn id="19" dur="1900" fill="hold">
                                          <p:stCondLst>
                                            <p:cond delay="100"/>
                                          </p:stCondLst>
                                        </p:cTn>
                                        <p:tgtEl>
                                          <p:spTgt spid="3">
                                            <p:txEl>
                                              <p:pRg st="1" end="1"/>
                                            </p:txEl>
                                          </p:spTgt>
                                        </p:tgtEl>
                                        <p:attrNameLst>
                                          <p:attrName>fill.on</p:attrName>
                                        </p:attrNameLst>
                                      </p:cBhvr>
                                      <p:to>
                                        <p:strVal val="true"/>
                                      </p:to>
                                    </p:set>
                                    <p:animScale>
                                      <p:cBhvr>
                                        <p:cTn id="20" dur="200" fill="hold">
                                          <p:stCondLst>
                                            <p:cond delay="0"/>
                                          </p:stCondLst>
                                        </p:cTn>
                                        <p:tgtEl>
                                          <p:spTgt spid="3">
                                            <p:txEl>
                                              <p:pRg st="1" end="1"/>
                                            </p:txEl>
                                          </p:spTgt>
                                        </p:tgtEl>
                                      </p:cBhvr>
                                      <p:from x="100000" y="100000"/>
                                      <p:to x="100000" y="5000"/>
                                    </p:animScale>
                                    <p:animScale>
                                      <p:cBhvr>
                                        <p:cTn id="21" dur="200" fill="hold">
                                          <p:stCondLst>
                                            <p:cond delay="200"/>
                                          </p:stCondLst>
                                        </p:cTn>
                                        <p:tgtEl>
                                          <p:spTgt spid="3">
                                            <p:txEl>
                                              <p:pRg st="1" end="1"/>
                                            </p:txEl>
                                          </p:spTgt>
                                        </p:tgtEl>
                                      </p:cBhvr>
                                      <p:from x="100000" y="5000"/>
                                      <p:to x="120000" y="150000"/>
                                    </p:animScale>
                                    <p:animScale>
                                      <p:cBhvr>
                                        <p:cTn id="22" dur="600" fill="hold">
                                          <p:stCondLst>
                                            <p:cond delay="1400"/>
                                          </p:stCondLst>
                                        </p:cTn>
                                        <p:tgtEl>
                                          <p:spTgt spid="3">
                                            <p:txEl>
                                              <p:pRg st="1" end="1"/>
                                            </p:txEl>
                                          </p:spTgt>
                                        </p:tgtEl>
                                      </p:cBhvr>
                                      <p:to x="120000" y="150000"/>
                                    </p:animScale>
                                  </p:childTnLst>
                                </p:cTn>
                              </p:par>
                            </p:childTnLst>
                          </p:cTn>
                        </p:par>
                      </p:childTnLst>
                    </p:cTn>
                  </p:par>
                  <p:par>
                    <p:cTn id="23" fill="hold">
                      <p:stCondLst>
                        <p:cond delay="indefinite"/>
                      </p:stCondLst>
                      <p:childTnLst>
                        <p:par>
                          <p:cTn id="24" fill="hold">
                            <p:stCondLst>
                              <p:cond delay="0"/>
                            </p:stCondLst>
                            <p:childTnLst>
                              <p:par>
                                <p:cTn id="25" presetID="14" presetClass="emph" presetSubtype="0" fill="hold" grpId="3" nodeType="clickEffect">
                                  <p:stCondLst>
                                    <p:cond delay="0"/>
                                  </p:stCondLst>
                                  <p:childTnLst>
                                    <p:animClr clrSpc="rgb" dir="cw">
                                      <p:cBhvr override="childStyle">
                                        <p:cTn id="26" dur="1900" fill="hold">
                                          <p:stCondLst>
                                            <p:cond delay="100"/>
                                          </p:stCondLst>
                                        </p:cTn>
                                        <p:tgtEl>
                                          <p:spTgt spid="3">
                                            <p:txEl>
                                              <p:pRg st="2" end="2"/>
                                            </p:txEl>
                                          </p:spTgt>
                                        </p:tgtEl>
                                        <p:attrNameLst>
                                          <p:attrName>style.color</p:attrName>
                                        </p:attrNameLst>
                                      </p:cBhvr>
                                      <p:to>
                                        <a:schemeClr val="accent2"/>
                                      </p:to>
                                    </p:animClr>
                                    <p:animClr clrSpc="rgb" dir="cw">
                                      <p:cBhvr>
                                        <p:cTn id="27" dur="1900" fill="hold">
                                          <p:stCondLst>
                                            <p:cond delay="100"/>
                                          </p:stCondLst>
                                        </p:cTn>
                                        <p:tgtEl>
                                          <p:spTgt spid="3">
                                            <p:txEl>
                                              <p:pRg st="2" end="2"/>
                                            </p:txEl>
                                          </p:spTgt>
                                        </p:tgtEl>
                                        <p:attrNameLst>
                                          <p:attrName>fillcolor</p:attrName>
                                        </p:attrNameLst>
                                      </p:cBhvr>
                                      <p:to>
                                        <a:schemeClr val="accent2"/>
                                      </p:to>
                                    </p:animClr>
                                    <p:set>
                                      <p:cBhvr>
                                        <p:cTn id="28" dur="1900" fill="hold">
                                          <p:stCondLst>
                                            <p:cond delay="100"/>
                                          </p:stCondLst>
                                        </p:cTn>
                                        <p:tgtEl>
                                          <p:spTgt spid="3">
                                            <p:txEl>
                                              <p:pRg st="2" end="2"/>
                                            </p:txEl>
                                          </p:spTgt>
                                        </p:tgtEl>
                                        <p:attrNameLst>
                                          <p:attrName>fill.type</p:attrName>
                                        </p:attrNameLst>
                                      </p:cBhvr>
                                      <p:to>
                                        <p:strVal val="solid"/>
                                      </p:to>
                                    </p:set>
                                    <p:set>
                                      <p:cBhvr>
                                        <p:cTn id="29" dur="1900" fill="hold">
                                          <p:stCondLst>
                                            <p:cond delay="100"/>
                                          </p:stCondLst>
                                        </p:cTn>
                                        <p:tgtEl>
                                          <p:spTgt spid="3">
                                            <p:txEl>
                                              <p:pRg st="2" end="2"/>
                                            </p:txEl>
                                          </p:spTgt>
                                        </p:tgtEl>
                                        <p:attrNameLst>
                                          <p:attrName>fill.on</p:attrName>
                                        </p:attrNameLst>
                                      </p:cBhvr>
                                      <p:to>
                                        <p:strVal val="true"/>
                                      </p:to>
                                    </p:set>
                                    <p:animScale>
                                      <p:cBhvr>
                                        <p:cTn id="30" dur="200" fill="hold">
                                          <p:stCondLst>
                                            <p:cond delay="0"/>
                                          </p:stCondLst>
                                        </p:cTn>
                                        <p:tgtEl>
                                          <p:spTgt spid="3">
                                            <p:txEl>
                                              <p:pRg st="2" end="2"/>
                                            </p:txEl>
                                          </p:spTgt>
                                        </p:tgtEl>
                                      </p:cBhvr>
                                      <p:from x="100000" y="100000"/>
                                      <p:to x="100000" y="5000"/>
                                    </p:animScale>
                                    <p:animScale>
                                      <p:cBhvr>
                                        <p:cTn id="31" dur="200" fill="hold">
                                          <p:stCondLst>
                                            <p:cond delay="200"/>
                                          </p:stCondLst>
                                        </p:cTn>
                                        <p:tgtEl>
                                          <p:spTgt spid="3">
                                            <p:txEl>
                                              <p:pRg st="2" end="2"/>
                                            </p:txEl>
                                          </p:spTgt>
                                        </p:tgtEl>
                                      </p:cBhvr>
                                      <p:from x="100000" y="5000"/>
                                      <p:to x="120000" y="150000"/>
                                    </p:animScale>
                                    <p:animScale>
                                      <p:cBhvr>
                                        <p:cTn id="32" dur="600" fill="hold">
                                          <p:stCondLst>
                                            <p:cond delay="1400"/>
                                          </p:stCondLst>
                                        </p:cTn>
                                        <p:tgtEl>
                                          <p:spTgt spid="3">
                                            <p:txEl>
                                              <p:pRg st="2" end="2"/>
                                            </p:txEl>
                                          </p:spTgt>
                                        </p:tgtEl>
                                      </p:cBhvr>
                                      <p:to x="120000" y="150000"/>
                                    </p:animScale>
                                  </p:childTnLst>
                                </p:cTn>
                              </p:par>
                            </p:childTnLst>
                          </p:cTn>
                        </p:par>
                      </p:childTnLst>
                    </p:cTn>
                  </p:par>
                  <p:par>
                    <p:cTn id="33" fill="hold">
                      <p:stCondLst>
                        <p:cond delay="indefinite"/>
                      </p:stCondLst>
                      <p:childTnLst>
                        <p:par>
                          <p:cTn id="34" fill="hold">
                            <p:stCondLst>
                              <p:cond delay="0"/>
                            </p:stCondLst>
                            <p:childTnLst>
                              <p:par>
                                <p:cTn id="35" presetID="14" presetClass="emph" presetSubtype="0" fill="hold" grpId="3" nodeType="clickEffect">
                                  <p:stCondLst>
                                    <p:cond delay="0"/>
                                  </p:stCondLst>
                                  <p:childTnLst>
                                    <p:animClr clrSpc="rgb" dir="cw">
                                      <p:cBhvr override="childStyle">
                                        <p:cTn id="36" dur="1900" fill="hold">
                                          <p:stCondLst>
                                            <p:cond delay="100"/>
                                          </p:stCondLst>
                                        </p:cTn>
                                        <p:tgtEl>
                                          <p:spTgt spid="3">
                                            <p:txEl>
                                              <p:pRg st="3" end="3"/>
                                            </p:txEl>
                                          </p:spTgt>
                                        </p:tgtEl>
                                        <p:attrNameLst>
                                          <p:attrName>style.color</p:attrName>
                                        </p:attrNameLst>
                                      </p:cBhvr>
                                      <p:to>
                                        <a:schemeClr val="accent2"/>
                                      </p:to>
                                    </p:animClr>
                                    <p:animClr clrSpc="rgb" dir="cw">
                                      <p:cBhvr>
                                        <p:cTn id="37" dur="1900" fill="hold">
                                          <p:stCondLst>
                                            <p:cond delay="100"/>
                                          </p:stCondLst>
                                        </p:cTn>
                                        <p:tgtEl>
                                          <p:spTgt spid="3">
                                            <p:txEl>
                                              <p:pRg st="3" end="3"/>
                                            </p:txEl>
                                          </p:spTgt>
                                        </p:tgtEl>
                                        <p:attrNameLst>
                                          <p:attrName>fillcolor</p:attrName>
                                        </p:attrNameLst>
                                      </p:cBhvr>
                                      <p:to>
                                        <a:schemeClr val="accent2"/>
                                      </p:to>
                                    </p:animClr>
                                    <p:set>
                                      <p:cBhvr>
                                        <p:cTn id="38" dur="1900" fill="hold">
                                          <p:stCondLst>
                                            <p:cond delay="100"/>
                                          </p:stCondLst>
                                        </p:cTn>
                                        <p:tgtEl>
                                          <p:spTgt spid="3">
                                            <p:txEl>
                                              <p:pRg st="3" end="3"/>
                                            </p:txEl>
                                          </p:spTgt>
                                        </p:tgtEl>
                                        <p:attrNameLst>
                                          <p:attrName>fill.type</p:attrName>
                                        </p:attrNameLst>
                                      </p:cBhvr>
                                      <p:to>
                                        <p:strVal val="solid"/>
                                      </p:to>
                                    </p:set>
                                    <p:set>
                                      <p:cBhvr>
                                        <p:cTn id="39" dur="1900" fill="hold">
                                          <p:stCondLst>
                                            <p:cond delay="100"/>
                                          </p:stCondLst>
                                        </p:cTn>
                                        <p:tgtEl>
                                          <p:spTgt spid="3">
                                            <p:txEl>
                                              <p:pRg st="3" end="3"/>
                                            </p:txEl>
                                          </p:spTgt>
                                        </p:tgtEl>
                                        <p:attrNameLst>
                                          <p:attrName>fill.on</p:attrName>
                                        </p:attrNameLst>
                                      </p:cBhvr>
                                      <p:to>
                                        <p:strVal val="true"/>
                                      </p:to>
                                    </p:set>
                                    <p:animScale>
                                      <p:cBhvr>
                                        <p:cTn id="40" dur="200" fill="hold">
                                          <p:stCondLst>
                                            <p:cond delay="0"/>
                                          </p:stCondLst>
                                        </p:cTn>
                                        <p:tgtEl>
                                          <p:spTgt spid="3">
                                            <p:txEl>
                                              <p:pRg st="3" end="3"/>
                                            </p:txEl>
                                          </p:spTgt>
                                        </p:tgtEl>
                                      </p:cBhvr>
                                      <p:from x="100000" y="100000"/>
                                      <p:to x="100000" y="5000"/>
                                    </p:animScale>
                                    <p:animScale>
                                      <p:cBhvr>
                                        <p:cTn id="41" dur="200" fill="hold">
                                          <p:stCondLst>
                                            <p:cond delay="200"/>
                                          </p:stCondLst>
                                        </p:cTn>
                                        <p:tgtEl>
                                          <p:spTgt spid="3">
                                            <p:txEl>
                                              <p:pRg st="3" end="3"/>
                                            </p:txEl>
                                          </p:spTgt>
                                        </p:tgtEl>
                                      </p:cBhvr>
                                      <p:from x="100000" y="5000"/>
                                      <p:to x="120000" y="150000"/>
                                    </p:animScale>
                                    <p:animScale>
                                      <p:cBhvr>
                                        <p:cTn id="42" dur="600" fill="hold">
                                          <p:stCondLst>
                                            <p:cond delay="1400"/>
                                          </p:stCondLst>
                                        </p:cTn>
                                        <p:tgtEl>
                                          <p:spTgt spid="3">
                                            <p:txEl>
                                              <p:pRg st="3" end="3"/>
                                            </p:txEl>
                                          </p:spTgt>
                                        </p:tgtEl>
                                      </p:cBhvr>
                                      <p:to x="120000" y="150000"/>
                                    </p:animScale>
                                  </p:childTnLst>
                                </p:cTn>
                              </p:par>
                            </p:childTnLst>
                          </p:cTn>
                        </p:par>
                      </p:childTnLst>
                    </p:cTn>
                  </p:par>
                  <p:par>
                    <p:cTn id="43" fill="hold">
                      <p:stCondLst>
                        <p:cond delay="indefinite"/>
                      </p:stCondLst>
                      <p:childTnLst>
                        <p:par>
                          <p:cTn id="44" fill="hold">
                            <p:stCondLst>
                              <p:cond delay="0"/>
                            </p:stCondLst>
                            <p:childTnLst>
                              <p:par>
                                <p:cTn id="45" presetID="14" presetClass="emph" presetSubtype="0" fill="hold" grpId="3" nodeType="clickEffect">
                                  <p:stCondLst>
                                    <p:cond delay="0"/>
                                  </p:stCondLst>
                                  <p:childTnLst>
                                    <p:animClr clrSpc="rgb" dir="cw">
                                      <p:cBhvr override="childStyle">
                                        <p:cTn id="46" dur="1900" fill="hold">
                                          <p:stCondLst>
                                            <p:cond delay="100"/>
                                          </p:stCondLst>
                                        </p:cTn>
                                        <p:tgtEl>
                                          <p:spTgt spid="3">
                                            <p:txEl>
                                              <p:pRg st="4" end="4"/>
                                            </p:txEl>
                                          </p:spTgt>
                                        </p:tgtEl>
                                        <p:attrNameLst>
                                          <p:attrName>style.color</p:attrName>
                                        </p:attrNameLst>
                                      </p:cBhvr>
                                      <p:to>
                                        <a:schemeClr val="accent2"/>
                                      </p:to>
                                    </p:animClr>
                                    <p:animClr clrSpc="rgb" dir="cw">
                                      <p:cBhvr>
                                        <p:cTn id="47" dur="1900" fill="hold">
                                          <p:stCondLst>
                                            <p:cond delay="100"/>
                                          </p:stCondLst>
                                        </p:cTn>
                                        <p:tgtEl>
                                          <p:spTgt spid="3">
                                            <p:txEl>
                                              <p:pRg st="4" end="4"/>
                                            </p:txEl>
                                          </p:spTgt>
                                        </p:tgtEl>
                                        <p:attrNameLst>
                                          <p:attrName>fillcolor</p:attrName>
                                        </p:attrNameLst>
                                      </p:cBhvr>
                                      <p:to>
                                        <a:schemeClr val="accent2"/>
                                      </p:to>
                                    </p:animClr>
                                    <p:set>
                                      <p:cBhvr>
                                        <p:cTn id="48" dur="1900" fill="hold">
                                          <p:stCondLst>
                                            <p:cond delay="100"/>
                                          </p:stCondLst>
                                        </p:cTn>
                                        <p:tgtEl>
                                          <p:spTgt spid="3">
                                            <p:txEl>
                                              <p:pRg st="4" end="4"/>
                                            </p:txEl>
                                          </p:spTgt>
                                        </p:tgtEl>
                                        <p:attrNameLst>
                                          <p:attrName>fill.type</p:attrName>
                                        </p:attrNameLst>
                                      </p:cBhvr>
                                      <p:to>
                                        <p:strVal val="solid"/>
                                      </p:to>
                                    </p:set>
                                    <p:set>
                                      <p:cBhvr>
                                        <p:cTn id="49" dur="1900" fill="hold">
                                          <p:stCondLst>
                                            <p:cond delay="100"/>
                                          </p:stCondLst>
                                        </p:cTn>
                                        <p:tgtEl>
                                          <p:spTgt spid="3">
                                            <p:txEl>
                                              <p:pRg st="4" end="4"/>
                                            </p:txEl>
                                          </p:spTgt>
                                        </p:tgtEl>
                                        <p:attrNameLst>
                                          <p:attrName>fill.on</p:attrName>
                                        </p:attrNameLst>
                                      </p:cBhvr>
                                      <p:to>
                                        <p:strVal val="true"/>
                                      </p:to>
                                    </p:set>
                                    <p:animScale>
                                      <p:cBhvr>
                                        <p:cTn id="50" dur="200" fill="hold">
                                          <p:stCondLst>
                                            <p:cond delay="0"/>
                                          </p:stCondLst>
                                        </p:cTn>
                                        <p:tgtEl>
                                          <p:spTgt spid="3">
                                            <p:txEl>
                                              <p:pRg st="4" end="4"/>
                                            </p:txEl>
                                          </p:spTgt>
                                        </p:tgtEl>
                                      </p:cBhvr>
                                      <p:from x="100000" y="100000"/>
                                      <p:to x="100000" y="5000"/>
                                    </p:animScale>
                                    <p:animScale>
                                      <p:cBhvr>
                                        <p:cTn id="51" dur="200" fill="hold">
                                          <p:stCondLst>
                                            <p:cond delay="200"/>
                                          </p:stCondLst>
                                        </p:cTn>
                                        <p:tgtEl>
                                          <p:spTgt spid="3">
                                            <p:txEl>
                                              <p:pRg st="4" end="4"/>
                                            </p:txEl>
                                          </p:spTgt>
                                        </p:tgtEl>
                                      </p:cBhvr>
                                      <p:from x="100000" y="5000"/>
                                      <p:to x="120000" y="150000"/>
                                    </p:animScale>
                                    <p:animScale>
                                      <p:cBhvr>
                                        <p:cTn id="52" dur="600" fill="hold">
                                          <p:stCondLst>
                                            <p:cond delay="1400"/>
                                          </p:stCondLst>
                                        </p:cTn>
                                        <p:tgtEl>
                                          <p:spTgt spid="3">
                                            <p:txEl>
                                              <p:pRg st="4" end="4"/>
                                            </p:txEl>
                                          </p:spTgt>
                                        </p:tgtEl>
                                      </p:cBhvr>
                                      <p:to x="12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3" grpId="2" build="p"/>
      <p:bldP spid="3" grpId="3"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67018"/>
            <a:ext cx="8229600" cy="1143000"/>
          </a:xfrm>
        </p:spPr>
        <p:txBody>
          <a:bodyPr/>
          <a:p>
            <a:r>
              <a:rPr lang="zh-CN" altLang="en-US"/>
              <a:t>经济特区版深圳</a:t>
            </a:r>
            <a:r>
              <a:rPr lang="en-US" altLang="zh-CN"/>
              <a:t>——</a:t>
            </a:r>
            <a:r>
              <a:rPr lang="zh-CN" altLang="en-US"/>
              <a:t>深圳速度</a:t>
            </a:r>
            <a:endParaRPr lang="zh-CN" altLang="en-US"/>
          </a:p>
        </p:txBody>
      </p:sp>
      <p:sp>
        <p:nvSpPr>
          <p:cNvPr id="3" name="内容占位符 2"/>
          <p:cNvSpPr>
            <a:spLocks noGrp="1"/>
          </p:cNvSpPr>
          <p:nvPr>
            <p:ph idx="1"/>
          </p:nvPr>
        </p:nvSpPr>
        <p:spPr>
          <a:xfrm>
            <a:off x="592455" y="1576070"/>
            <a:ext cx="4271645" cy="4526280"/>
          </a:xfrm>
        </p:spPr>
        <p:txBody>
          <a:bodyPr/>
          <a:p>
            <a:pPr indent="0">
              <a:lnSpc>
                <a:spcPct val="120000"/>
              </a:lnSpc>
              <a:spcBef>
                <a:spcPts val="0"/>
              </a:spcBef>
              <a:buNone/>
            </a:pPr>
            <a:r>
              <a:rPr lang="zh-CN" altLang="en-US" sz="2200"/>
              <a:t>深圳速度，是中国大陆形容工程建设速度非常快的一个词，出自1982年11月～1985年12月的37个月期间，中国建筑第三工程局（集团公司）一公司在承建深圳国际贸易中心大厦（简称国贸大厦）时，创下了三天盖一层楼的速度，这在当时的中国是绝无仅有的。</a:t>
            </a:r>
            <a:endParaRPr lang="zh-CN" altLang="en-US" sz="2200"/>
          </a:p>
          <a:p>
            <a:pPr marL="0" indent="0">
              <a:lnSpc>
                <a:spcPct val="120000"/>
              </a:lnSpc>
              <a:spcBef>
                <a:spcPts val="0"/>
              </a:spcBef>
              <a:buNone/>
            </a:pPr>
            <a:r>
              <a:rPr lang="zh-CN" altLang="en-US" sz="2200"/>
              <a:t>    </a:t>
            </a:r>
            <a:endParaRPr lang="en-US" altLang="zh-CN" sz="2200"/>
          </a:p>
        </p:txBody>
      </p:sp>
      <p:pic>
        <p:nvPicPr>
          <p:cNvPr id="4" name="图片 3" descr="562c11dfa9ec8a1375637691f703918fa0ecc041"/>
          <p:cNvPicPr>
            <a:picLocks noChangeAspect="1"/>
          </p:cNvPicPr>
          <p:nvPr/>
        </p:nvPicPr>
        <p:blipFill>
          <a:blip r:embed="rId1"/>
          <a:stretch>
            <a:fillRect/>
          </a:stretch>
        </p:blipFill>
        <p:spPr>
          <a:xfrm>
            <a:off x="4864100" y="1576070"/>
            <a:ext cx="2827020" cy="4572635"/>
          </a:xfrm>
          <a:prstGeom prst="rect">
            <a:avLst/>
          </a:prstGeom>
        </p:spPr>
      </p:pic>
      <p:sp>
        <p:nvSpPr>
          <p:cNvPr id="7" name="直角上箭头 6"/>
          <p:cNvSpPr/>
          <p:nvPr/>
        </p:nvSpPr>
        <p:spPr>
          <a:xfrm>
            <a:off x="7693025" y="4169410"/>
            <a:ext cx="993775" cy="871220"/>
          </a:xfrm>
          <a:prstGeom prst="bentUpArrow">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文本框 9"/>
          <p:cNvSpPr txBox="1"/>
          <p:nvPr/>
        </p:nvSpPr>
        <p:spPr>
          <a:xfrm>
            <a:off x="8071485" y="2156460"/>
            <a:ext cx="736600" cy="2720340"/>
          </a:xfrm>
          <a:prstGeom prst="rect">
            <a:avLst/>
          </a:prstGeom>
          <a:noFill/>
        </p:spPr>
        <p:txBody>
          <a:bodyPr vert="eaVert" wrap="square" rtlCol="0">
            <a:spAutoFit/>
            <a:scene3d>
              <a:camera prst="orthographicFront"/>
              <a:lightRig rig="threePt" dir="t"/>
            </a:scene3d>
          </a:bodyPr>
          <a:p>
            <a:r>
              <a:rPr lang="zh-CN" altLang="en-US" sz="3600">
                <a:solidFill>
                  <a:schemeClr val="bg1"/>
                </a:solidFill>
                <a:effectLst>
                  <a:outerShdw blurRad="38100" dist="19050" dir="2700000" algn="tl" rotWithShape="0">
                    <a:schemeClr val="dk1">
                      <a:alpha val="40000"/>
                    </a:schemeClr>
                  </a:outerShdw>
                </a:effectLst>
                <a:latin typeface="+mj-ea"/>
                <a:ea typeface="+mj-ea"/>
              </a:rPr>
              <a:t>国贸大厦</a:t>
            </a:r>
            <a:endParaRPr lang="zh-CN" altLang="en-US" sz="3600">
              <a:solidFill>
                <a:schemeClr val="bg1"/>
              </a:solidFill>
              <a:effectLst>
                <a:outerShdw blurRad="38100" dist="19050" dir="2700000" algn="tl" rotWithShape="0">
                  <a:schemeClr val="dk1">
                    <a:alpha val="40000"/>
                  </a:schemeClr>
                </a:outerShdw>
              </a:effectLst>
              <a:latin typeface="+mj-ea"/>
              <a:ea typeface="+mj-ea"/>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amond(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589598"/>
            <a:ext cx="8229600" cy="1143000"/>
          </a:xfrm>
        </p:spPr>
        <p:txBody>
          <a:bodyPr/>
          <a:p>
            <a:pPr fontAlgn="auto">
              <a:lnSpc>
                <a:spcPct val="120000"/>
              </a:lnSpc>
            </a:pPr>
            <a:r>
              <a:rPr lang="en-US" altLang="zh-CN" sz="2400">
                <a:latin typeface="+mj-ea"/>
                <a:sym typeface="+mn-ea"/>
              </a:rPr>
              <a:t>1984</a:t>
            </a:r>
            <a:r>
              <a:rPr lang="zh-CN" altLang="en-US" sz="2400">
                <a:latin typeface="+mj-ea"/>
                <a:sym typeface="+mn-ea"/>
              </a:rPr>
              <a:t>年时，在深圳蛇口，创造了新的</a:t>
            </a:r>
            <a:r>
              <a:rPr lang="en-US" altLang="zh-CN" sz="2400">
                <a:latin typeface="+mj-ea"/>
                <a:sym typeface="+mn-ea"/>
              </a:rPr>
              <a:t>“</a:t>
            </a:r>
            <a:r>
              <a:rPr lang="zh-CN" altLang="en-US" sz="2400">
                <a:latin typeface="+mj-ea"/>
                <a:sym typeface="+mn-ea"/>
              </a:rPr>
              <a:t>蛇口速度</a:t>
            </a:r>
            <a:r>
              <a:rPr lang="en-US" altLang="zh-CN" sz="2400">
                <a:latin typeface="+mj-ea"/>
                <a:sym typeface="+mn-ea"/>
              </a:rPr>
              <a:t>”</a:t>
            </a:r>
            <a:br>
              <a:rPr lang="zh-CN" altLang="en-US" sz="2400">
                <a:latin typeface="+mj-ea"/>
                <a:sym typeface="+mn-ea"/>
              </a:rPr>
            </a:br>
            <a:r>
              <a:rPr lang="zh-CN" altLang="en-US" sz="2400">
                <a:latin typeface="+mj-ea"/>
                <a:sym typeface="+mn-ea"/>
              </a:rPr>
              <a:t>口号是：</a:t>
            </a:r>
            <a:r>
              <a:rPr lang="en-US" altLang="zh-CN" sz="2400">
                <a:latin typeface="+mj-ea"/>
                <a:sym typeface="+mn-ea"/>
              </a:rPr>
              <a:t>“</a:t>
            </a:r>
            <a:r>
              <a:rPr lang="zh-CN" altLang="en-US" sz="2400">
                <a:latin typeface="+mj-ea"/>
                <a:sym typeface="+mn-ea"/>
              </a:rPr>
              <a:t>时间就是金钱，效率就是生命。</a:t>
            </a:r>
            <a:r>
              <a:rPr lang="en-US" altLang="zh-CN" sz="2400">
                <a:latin typeface="+mj-ea"/>
                <a:sym typeface="+mn-ea"/>
              </a:rPr>
              <a:t>”</a:t>
            </a:r>
            <a:endParaRPr lang="en-US" altLang="zh-CN" sz="2400">
              <a:latin typeface="+mj-ea"/>
              <a:sym typeface="+mn-ea"/>
            </a:endParaRPr>
          </a:p>
        </p:txBody>
      </p:sp>
      <p:pic>
        <p:nvPicPr>
          <p:cNvPr id="4" name="内容占位符 3" descr="timg8XGMNGV2"/>
          <p:cNvPicPr>
            <a:picLocks noChangeAspect="1"/>
          </p:cNvPicPr>
          <p:nvPr>
            <p:ph idx="1"/>
          </p:nvPr>
        </p:nvPicPr>
        <p:blipFill>
          <a:blip r:embed="rId1"/>
          <a:stretch>
            <a:fillRect/>
          </a:stretch>
        </p:blipFill>
        <p:spPr>
          <a:xfrm>
            <a:off x="1153160" y="2040255"/>
            <a:ext cx="6837045" cy="3838575"/>
          </a:xfrm>
          <a:prstGeom prst="rect">
            <a:avLst/>
          </a:prstGeom>
        </p:spPr>
      </p:pic>
    </p:spTree>
  </p:cSld>
  <p:clrMapOvr>
    <a:masterClrMapping/>
  </p:clrMapOvr>
  <p:transition>
    <p:pull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6565" y="168593"/>
            <a:ext cx="8229600" cy="1143000"/>
          </a:xfrm>
        </p:spPr>
        <p:txBody>
          <a:bodyPr/>
          <a:p>
            <a:r>
              <a:rPr lang="zh-CN" altLang="en-US"/>
              <a:t>经济特区版深圳</a:t>
            </a:r>
            <a:r>
              <a:rPr lang="en-US" altLang="zh-CN"/>
              <a:t>——</a:t>
            </a:r>
            <a:r>
              <a:rPr lang="zh-CN" altLang="en-US"/>
              <a:t>经济</a:t>
            </a:r>
            <a:endParaRPr lang="zh-CN" altLang="en-US"/>
          </a:p>
        </p:txBody>
      </p:sp>
      <p:sp>
        <p:nvSpPr>
          <p:cNvPr id="3" name="内容占位符 2"/>
          <p:cNvSpPr>
            <a:spLocks noGrp="1"/>
          </p:cNvSpPr>
          <p:nvPr>
            <p:ph idx="1"/>
          </p:nvPr>
        </p:nvSpPr>
        <p:spPr>
          <a:xfrm>
            <a:off x="457200" y="1165860"/>
            <a:ext cx="8229600" cy="4525963"/>
          </a:xfrm>
        </p:spPr>
        <p:txBody>
          <a:bodyPr/>
          <a:p>
            <a:pPr>
              <a:lnSpc>
                <a:spcPct val="120000"/>
              </a:lnSpc>
              <a:spcBef>
                <a:spcPts val="0"/>
              </a:spcBef>
            </a:pPr>
            <a:r>
              <a:rPr lang="zh-CN" altLang="en-US" sz="2800"/>
              <a:t>深圳是中国经济中心城市，经济总量长期位列中国大陆城市第四位，是中国大陆经济效益最好的城市之一，英国《经济学人》2012年“全球最具经济竞争力城市”榜单上，深圳位居第二。</a:t>
            </a:r>
            <a:endParaRPr lang="zh-CN" altLang="en-US" sz="2800"/>
          </a:p>
        </p:txBody>
      </p:sp>
      <p:pic>
        <p:nvPicPr>
          <p:cNvPr id="4" name="图片 3" descr="微信图片_20171117180029"/>
          <p:cNvPicPr>
            <a:picLocks noChangeAspect="1"/>
          </p:cNvPicPr>
          <p:nvPr/>
        </p:nvPicPr>
        <p:blipFill>
          <a:blip r:embed="rId1"/>
          <a:stretch>
            <a:fillRect/>
          </a:stretch>
        </p:blipFill>
        <p:spPr>
          <a:xfrm>
            <a:off x="2540" y="4399280"/>
            <a:ext cx="9138285" cy="2451100"/>
          </a:xfrm>
          <a:prstGeom prst="rect">
            <a:avLst/>
          </a:prstGeom>
        </p:spPr>
      </p:pic>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图片 1024"/>
                      <p:cNvPicPr/>
                      <p:nvPr/>
                    </p:nvPicPr>
                    <p:blipFill>
                      <a:blip r:embed="rId3"/>
                      <a:stretch>
                        <a:fillRect/>
                      </a:stretch>
                    </p:blipFill>
                    <p:spPr>
                      <a:xfrm>
                        <a:off x="4114800" y="3321050"/>
                        <a:ext cx="914400" cy="215900"/>
                      </a:xfrm>
                      <a:prstGeom prst="rect">
                        <a:avLst/>
                      </a:prstGeom>
                    </p:spPr>
                  </p:pic>
                </p:oleObj>
              </mc:Fallback>
            </mc:AlternateContent>
          </a:graphicData>
        </a:graphic>
      </p:graphicFrame>
      <p:sp>
        <p:nvSpPr>
          <p:cNvPr id="6" name="圆角右箭头 5"/>
          <p:cNvSpPr/>
          <p:nvPr/>
        </p:nvSpPr>
        <p:spPr>
          <a:xfrm>
            <a:off x="2374265" y="3730625"/>
            <a:ext cx="1523365" cy="668655"/>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solidFill>
                <a:schemeClr val="tx1"/>
              </a:solidFill>
            </a:endParaRPr>
          </a:p>
        </p:txBody>
      </p:sp>
      <p:sp>
        <p:nvSpPr>
          <p:cNvPr id="7" name="矩形 6"/>
          <p:cNvSpPr/>
          <p:nvPr/>
        </p:nvSpPr>
        <p:spPr>
          <a:xfrm>
            <a:off x="3612515" y="3536950"/>
            <a:ext cx="4833620" cy="706755"/>
          </a:xfrm>
          <a:prstGeom prst="rect">
            <a:avLst/>
          </a:prstGeom>
          <a:noFill/>
          <a:ln>
            <a:noFill/>
          </a:ln>
        </p:spPr>
        <p:txBody>
          <a:bodyPr wrap="square" rtlCol="0" anchor="t">
            <a:spAutoFit/>
          </a:bodyPr>
          <a:p>
            <a:pPr algn="ctr"/>
            <a:r>
              <a:rPr lang="zh-CN" altLang="en-US" sz="40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这就是我的大深圳</a:t>
            </a:r>
            <a:endParaRPr lang="zh-CN" altLang="en-US" sz="40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edg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160655"/>
            <a:ext cx="8229600" cy="939800"/>
          </a:xfrm>
        </p:spPr>
        <p:txBody>
          <a:bodyPr/>
          <a:p>
            <a:r>
              <a:rPr lang="zh-CN" altLang="en-US"/>
              <a:t>经济特区版深圳</a:t>
            </a:r>
            <a:r>
              <a:rPr lang="en-US" altLang="zh-CN"/>
              <a:t>——</a:t>
            </a:r>
            <a:r>
              <a:rPr lang="zh-CN" altLang="en-US"/>
              <a:t>科技创新</a:t>
            </a:r>
            <a:endParaRPr lang="zh-CN" altLang="en-US"/>
          </a:p>
        </p:txBody>
      </p:sp>
      <p:sp>
        <p:nvSpPr>
          <p:cNvPr id="6" name="文本框 5"/>
          <p:cNvSpPr txBox="1"/>
          <p:nvPr/>
        </p:nvSpPr>
        <p:spPr>
          <a:xfrm>
            <a:off x="829310" y="1100455"/>
            <a:ext cx="7485380" cy="3784600"/>
          </a:xfrm>
          <a:prstGeom prst="rect">
            <a:avLst/>
          </a:prstGeom>
          <a:noFill/>
        </p:spPr>
        <p:txBody>
          <a:bodyPr wrap="square" rtlCol="0">
            <a:spAutoFit/>
          </a:bodyPr>
          <a:p>
            <a:pPr eaLnBrk="1" latinLnBrk="0" hangingPunct="1">
              <a:lnSpc>
                <a:spcPct val="120000"/>
              </a:lnSpc>
            </a:pPr>
            <a:r>
              <a:rPr lang="zh-CN" altLang="en-US" sz="2000">
                <a:solidFill>
                  <a:schemeClr val="bg1"/>
                </a:solidFill>
                <a:latin typeface="+mj-ea"/>
              </a:rPr>
              <a:t>深圳每万人发明专利拥有量居中国大陆各城市首位，是《自然》杂志评选出的“中国科研实力十强城市”之一。2011年，深圳市国内发明专利授权量为11826件，在全国大中城市列第二位。2011年，深圳市PCT申请量为7933件，连续八年居全国第一。[35]  2011年全年实现高新技术产品产值11875.61亿元，同比增长16.7%。占规模以上工业总产值58.2%，比上年提高2.3个百分点。2015年末，深圳全市各类专业技术人员135.30万人，比上年增长5.6%，其中具有中级技术职称及以上的专业技术人员41.50万人，增长4.4%。年末国内专利申请量105481件，增长28.2%。国内专利授权量72120件，增长34.3%。[29]  </a:t>
            </a:r>
            <a:endParaRPr lang="zh-CN" altLang="en-US" sz="2000">
              <a:solidFill>
                <a:schemeClr val="bg1"/>
              </a:solidFill>
              <a:latin typeface="+mj-ea"/>
            </a:endParaRPr>
          </a:p>
        </p:txBody>
      </p:sp>
      <p:pic>
        <p:nvPicPr>
          <p:cNvPr id="9" name="内容占位符 8" descr="timg2G5RYB61"/>
          <p:cNvPicPr>
            <a:picLocks noChangeAspect="1"/>
          </p:cNvPicPr>
          <p:nvPr>
            <p:ph idx="1"/>
          </p:nvPr>
        </p:nvPicPr>
        <p:blipFill>
          <a:blip r:embed="rId1"/>
          <a:stretch>
            <a:fillRect/>
          </a:stretch>
        </p:blipFill>
        <p:spPr>
          <a:xfrm>
            <a:off x="-27940" y="5393690"/>
            <a:ext cx="1910080" cy="1469390"/>
          </a:xfrm>
          <a:prstGeom prst="rect">
            <a:avLst/>
          </a:prstGeom>
        </p:spPr>
      </p:pic>
      <p:pic>
        <p:nvPicPr>
          <p:cNvPr id="10" name="图片 9" descr="timg4CNQMY1R"/>
          <p:cNvPicPr>
            <a:picLocks noChangeAspect="1"/>
          </p:cNvPicPr>
          <p:nvPr/>
        </p:nvPicPr>
        <p:blipFill>
          <a:blip r:embed="rId2"/>
          <a:stretch>
            <a:fillRect/>
          </a:stretch>
        </p:blipFill>
        <p:spPr>
          <a:xfrm>
            <a:off x="1371600" y="5391150"/>
            <a:ext cx="1910080" cy="1468755"/>
          </a:xfrm>
          <a:prstGeom prst="rect">
            <a:avLst/>
          </a:prstGeom>
        </p:spPr>
      </p:pic>
      <p:pic>
        <p:nvPicPr>
          <p:cNvPr id="11" name="图片 10" descr="timg882V2A9M"/>
          <p:cNvPicPr>
            <a:picLocks noChangeAspect="1"/>
          </p:cNvPicPr>
          <p:nvPr/>
        </p:nvPicPr>
        <p:blipFill>
          <a:blip r:embed="rId3"/>
          <a:stretch>
            <a:fillRect/>
          </a:stretch>
        </p:blipFill>
        <p:spPr>
          <a:xfrm>
            <a:off x="3281680" y="5394325"/>
            <a:ext cx="1910080" cy="1468755"/>
          </a:xfrm>
          <a:prstGeom prst="rect">
            <a:avLst/>
          </a:prstGeom>
        </p:spPr>
      </p:pic>
      <p:pic>
        <p:nvPicPr>
          <p:cNvPr id="12" name="图片 11" descr="tim2g"/>
          <p:cNvPicPr>
            <a:picLocks noChangeAspect="1"/>
          </p:cNvPicPr>
          <p:nvPr/>
        </p:nvPicPr>
        <p:blipFill>
          <a:blip r:embed="rId4"/>
          <a:stretch>
            <a:fillRect/>
          </a:stretch>
        </p:blipFill>
        <p:spPr>
          <a:xfrm>
            <a:off x="5184140" y="5393690"/>
            <a:ext cx="1910080" cy="1466850"/>
          </a:xfrm>
          <a:prstGeom prst="rect">
            <a:avLst/>
          </a:prstGeom>
        </p:spPr>
      </p:pic>
      <p:pic>
        <p:nvPicPr>
          <p:cNvPr id="13" name="图片 12" descr="timgQY65O61Z"/>
          <p:cNvPicPr>
            <a:picLocks noChangeAspect="1"/>
          </p:cNvPicPr>
          <p:nvPr/>
        </p:nvPicPr>
        <p:blipFill>
          <a:blip r:embed="rId5"/>
          <a:stretch>
            <a:fillRect/>
          </a:stretch>
        </p:blipFill>
        <p:spPr>
          <a:xfrm>
            <a:off x="7079615" y="5393690"/>
            <a:ext cx="2058670" cy="1466215"/>
          </a:xfrm>
          <a:prstGeom prst="rect">
            <a:avLst/>
          </a:prstGeom>
        </p:spPr>
      </p:pic>
    </p:spTree>
  </p:cSld>
  <p:clrMapOvr>
    <a:masterClrMapping/>
  </p:clrMapOvr>
  <p:transition>
    <p:wheel spokes="4"/>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80">
                                          <p:stCondLst>
                                            <p:cond delay="0"/>
                                          </p:stCondLst>
                                        </p:cTn>
                                        <p:tgtEl>
                                          <p:spTgt spid="9"/>
                                        </p:tgtEl>
                                      </p:cBhvr>
                                    </p:animEffect>
                                    <p:anim calcmode="lin" valueType="num">
                                      <p:cBhvr>
                                        <p:cTn id="1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8" dur="26">
                                          <p:stCondLst>
                                            <p:cond delay="650"/>
                                          </p:stCondLst>
                                        </p:cTn>
                                        <p:tgtEl>
                                          <p:spTgt spid="9"/>
                                        </p:tgtEl>
                                      </p:cBhvr>
                                      <p:to x="100000" y="60000"/>
                                    </p:animScale>
                                    <p:animScale>
                                      <p:cBhvr>
                                        <p:cTn id="19" dur="166" decel="50000">
                                          <p:stCondLst>
                                            <p:cond delay="676"/>
                                          </p:stCondLst>
                                        </p:cTn>
                                        <p:tgtEl>
                                          <p:spTgt spid="9"/>
                                        </p:tgtEl>
                                      </p:cBhvr>
                                      <p:to x="100000" y="100000"/>
                                    </p:animScale>
                                    <p:animScale>
                                      <p:cBhvr>
                                        <p:cTn id="20" dur="26">
                                          <p:stCondLst>
                                            <p:cond delay="1312"/>
                                          </p:stCondLst>
                                        </p:cTn>
                                        <p:tgtEl>
                                          <p:spTgt spid="9"/>
                                        </p:tgtEl>
                                      </p:cBhvr>
                                      <p:to x="100000" y="80000"/>
                                    </p:animScale>
                                    <p:animScale>
                                      <p:cBhvr>
                                        <p:cTn id="21" dur="166" decel="50000">
                                          <p:stCondLst>
                                            <p:cond delay="1338"/>
                                          </p:stCondLst>
                                        </p:cTn>
                                        <p:tgtEl>
                                          <p:spTgt spid="9"/>
                                        </p:tgtEl>
                                      </p:cBhvr>
                                      <p:to x="100000" y="100000"/>
                                    </p:animScale>
                                    <p:animScale>
                                      <p:cBhvr>
                                        <p:cTn id="22" dur="26">
                                          <p:stCondLst>
                                            <p:cond delay="1642"/>
                                          </p:stCondLst>
                                        </p:cTn>
                                        <p:tgtEl>
                                          <p:spTgt spid="9"/>
                                        </p:tgtEl>
                                      </p:cBhvr>
                                      <p:to x="100000" y="90000"/>
                                    </p:animScale>
                                    <p:animScale>
                                      <p:cBhvr>
                                        <p:cTn id="23" dur="166" decel="50000">
                                          <p:stCondLst>
                                            <p:cond delay="1668"/>
                                          </p:stCondLst>
                                        </p:cTn>
                                        <p:tgtEl>
                                          <p:spTgt spid="9"/>
                                        </p:tgtEl>
                                      </p:cBhvr>
                                      <p:to x="100000" y="100000"/>
                                    </p:animScale>
                                    <p:animScale>
                                      <p:cBhvr>
                                        <p:cTn id="24" dur="26">
                                          <p:stCondLst>
                                            <p:cond delay="1808"/>
                                          </p:stCondLst>
                                        </p:cTn>
                                        <p:tgtEl>
                                          <p:spTgt spid="9"/>
                                        </p:tgtEl>
                                      </p:cBhvr>
                                      <p:to x="100000" y="95000"/>
                                    </p:animScale>
                                    <p:animScale>
                                      <p:cBhvr>
                                        <p:cTn id="25" dur="166" decel="50000">
                                          <p:stCondLst>
                                            <p:cond delay="1834"/>
                                          </p:stCondLst>
                                        </p:cTn>
                                        <p:tgtEl>
                                          <p:spTgt spid="9"/>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80">
                                          <p:stCondLst>
                                            <p:cond delay="0"/>
                                          </p:stCondLst>
                                        </p:cTn>
                                        <p:tgtEl>
                                          <p:spTgt spid="10"/>
                                        </p:tgtEl>
                                      </p:cBhvr>
                                    </p:animEffect>
                                    <p:anim calcmode="lin" valueType="num">
                                      <p:cBhvr>
                                        <p:cTn id="31"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6" dur="26">
                                          <p:stCondLst>
                                            <p:cond delay="650"/>
                                          </p:stCondLst>
                                        </p:cTn>
                                        <p:tgtEl>
                                          <p:spTgt spid="10"/>
                                        </p:tgtEl>
                                      </p:cBhvr>
                                      <p:to x="100000" y="60000"/>
                                    </p:animScale>
                                    <p:animScale>
                                      <p:cBhvr>
                                        <p:cTn id="37" dur="166" decel="50000">
                                          <p:stCondLst>
                                            <p:cond delay="676"/>
                                          </p:stCondLst>
                                        </p:cTn>
                                        <p:tgtEl>
                                          <p:spTgt spid="10"/>
                                        </p:tgtEl>
                                      </p:cBhvr>
                                      <p:to x="100000" y="100000"/>
                                    </p:animScale>
                                    <p:animScale>
                                      <p:cBhvr>
                                        <p:cTn id="38" dur="26">
                                          <p:stCondLst>
                                            <p:cond delay="1312"/>
                                          </p:stCondLst>
                                        </p:cTn>
                                        <p:tgtEl>
                                          <p:spTgt spid="10"/>
                                        </p:tgtEl>
                                      </p:cBhvr>
                                      <p:to x="100000" y="80000"/>
                                    </p:animScale>
                                    <p:animScale>
                                      <p:cBhvr>
                                        <p:cTn id="39" dur="166" decel="50000">
                                          <p:stCondLst>
                                            <p:cond delay="1338"/>
                                          </p:stCondLst>
                                        </p:cTn>
                                        <p:tgtEl>
                                          <p:spTgt spid="10"/>
                                        </p:tgtEl>
                                      </p:cBhvr>
                                      <p:to x="100000" y="100000"/>
                                    </p:animScale>
                                    <p:animScale>
                                      <p:cBhvr>
                                        <p:cTn id="40" dur="26">
                                          <p:stCondLst>
                                            <p:cond delay="1642"/>
                                          </p:stCondLst>
                                        </p:cTn>
                                        <p:tgtEl>
                                          <p:spTgt spid="10"/>
                                        </p:tgtEl>
                                      </p:cBhvr>
                                      <p:to x="100000" y="90000"/>
                                    </p:animScale>
                                    <p:animScale>
                                      <p:cBhvr>
                                        <p:cTn id="41" dur="166" decel="50000">
                                          <p:stCondLst>
                                            <p:cond delay="1668"/>
                                          </p:stCondLst>
                                        </p:cTn>
                                        <p:tgtEl>
                                          <p:spTgt spid="10"/>
                                        </p:tgtEl>
                                      </p:cBhvr>
                                      <p:to x="100000" y="100000"/>
                                    </p:animScale>
                                    <p:animScale>
                                      <p:cBhvr>
                                        <p:cTn id="42" dur="26">
                                          <p:stCondLst>
                                            <p:cond delay="1808"/>
                                          </p:stCondLst>
                                        </p:cTn>
                                        <p:tgtEl>
                                          <p:spTgt spid="10"/>
                                        </p:tgtEl>
                                      </p:cBhvr>
                                      <p:to x="100000" y="95000"/>
                                    </p:animScale>
                                    <p:animScale>
                                      <p:cBhvr>
                                        <p:cTn id="43" dur="166" decel="50000">
                                          <p:stCondLst>
                                            <p:cond delay="1834"/>
                                          </p:stCondLst>
                                        </p:cTn>
                                        <p:tgtEl>
                                          <p:spTgt spid="10"/>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down)">
                                      <p:cBhvr>
                                        <p:cTn id="48" dur="580">
                                          <p:stCondLst>
                                            <p:cond delay="0"/>
                                          </p:stCondLst>
                                        </p:cTn>
                                        <p:tgtEl>
                                          <p:spTgt spid="11"/>
                                        </p:tgtEl>
                                      </p:cBhvr>
                                    </p:animEffect>
                                    <p:anim calcmode="lin" valueType="num">
                                      <p:cBhvr>
                                        <p:cTn id="49"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54" dur="26">
                                          <p:stCondLst>
                                            <p:cond delay="650"/>
                                          </p:stCondLst>
                                        </p:cTn>
                                        <p:tgtEl>
                                          <p:spTgt spid="11"/>
                                        </p:tgtEl>
                                      </p:cBhvr>
                                      <p:to x="100000" y="60000"/>
                                    </p:animScale>
                                    <p:animScale>
                                      <p:cBhvr>
                                        <p:cTn id="55" dur="166" decel="50000">
                                          <p:stCondLst>
                                            <p:cond delay="676"/>
                                          </p:stCondLst>
                                        </p:cTn>
                                        <p:tgtEl>
                                          <p:spTgt spid="11"/>
                                        </p:tgtEl>
                                      </p:cBhvr>
                                      <p:to x="100000" y="100000"/>
                                    </p:animScale>
                                    <p:animScale>
                                      <p:cBhvr>
                                        <p:cTn id="56" dur="26">
                                          <p:stCondLst>
                                            <p:cond delay="1312"/>
                                          </p:stCondLst>
                                        </p:cTn>
                                        <p:tgtEl>
                                          <p:spTgt spid="11"/>
                                        </p:tgtEl>
                                      </p:cBhvr>
                                      <p:to x="100000" y="80000"/>
                                    </p:animScale>
                                    <p:animScale>
                                      <p:cBhvr>
                                        <p:cTn id="57" dur="166" decel="50000">
                                          <p:stCondLst>
                                            <p:cond delay="1338"/>
                                          </p:stCondLst>
                                        </p:cTn>
                                        <p:tgtEl>
                                          <p:spTgt spid="11"/>
                                        </p:tgtEl>
                                      </p:cBhvr>
                                      <p:to x="100000" y="100000"/>
                                    </p:animScale>
                                    <p:animScale>
                                      <p:cBhvr>
                                        <p:cTn id="58" dur="26">
                                          <p:stCondLst>
                                            <p:cond delay="1642"/>
                                          </p:stCondLst>
                                        </p:cTn>
                                        <p:tgtEl>
                                          <p:spTgt spid="11"/>
                                        </p:tgtEl>
                                      </p:cBhvr>
                                      <p:to x="100000" y="90000"/>
                                    </p:animScale>
                                    <p:animScale>
                                      <p:cBhvr>
                                        <p:cTn id="59" dur="166" decel="50000">
                                          <p:stCondLst>
                                            <p:cond delay="1668"/>
                                          </p:stCondLst>
                                        </p:cTn>
                                        <p:tgtEl>
                                          <p:spTgt spid="11"/>
                                        </p:tgtEl>
                                      </p:cBhvr>
                                      <p:to x="100000" y="100000"/>
                                    </p:animScale>
                                    <p:animScale>
                                      <p:cBhvr>
                                        <p:cTn id="60" dur="26">
                                          <p:stCondLst>
                                            <p:cond delay="1808"/>
                                          </p:stCondLst>
                                        </p:cTn>
                                        <p:tgtEl>
                                          <p:spTgt spid="11"/>
                                        </p:tgtEl>
                                      </p:cBhvr>
                                      <p:to x="100000" y="95000"/>
                                    </p:animScale>
                                    <p:animScale>
                                      <p:cBhvr>
                                        <p:cTn id="61" dur="166" decel="50000">
                                          <p:stCondLst>
                                            <p:cond delay="1834"/>
                                          </p:stCondLst>
                                        </p:cTn>
                                        <p:tgtEl>
                                          <p:spTgt spid="11"/>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down)">
                                      <p:cBhvr>
                                        <p:cTn id="66" dur="580">
                                          <p:stCondLst>
                                            <p:cond delay="0"/>
                                          </p:stCondLst>
                                        </p:cTn>
                                        <p:tgtEl>
                                          <p:spTgt spid="12"/>
                                        </p:tgtEl>
                                      </p:cBhvr>
                                    </p:animEffect>
                                    <p:anim calcmode="lin" valueType="num">
                                      <p:cBhvr>
                                        <p:cTn id="67"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72" dur="26">
                                          <p:stCondLst>
                                            <p:cond delay="650"/>
                                          </p:stCondLst>
                                        </p:cTn>
                                        <p:tgtEl>
                                          <p:spTgt spid="12"/>
                                        </p:tgtEl>
                                      </p:cBhvr>
                                      <p:to x="100000" y="60000"/>
                                    </p:animScale>
                                    <p:animScale>
                                      <p:cBhvr>
                                        <p:cTn id="73" dur="166" decel="50000">
                                          <p:stCondLst>
                                            <p:cond delay="676"/>
                                          </p:stCondLst>
                                        </p:cTn>
                                        <p:tgtEl>
                                          <p:spTgt spid="12"/>
                                        </p:tgtEl>
                                      </p:cBhvr>
                                      <p:to x="100000" y="100000"/>
                                    </p:animScale>
                                    <p:animScale>
                                      <p:cBhvr>
                                        <p:cTn id="74" dur="26">
                                          <p:stCondLst>
                                            <p:cond delay="1312"/>
                                          </p:stCondLst>
                                        </p:cTn>
                                        <p:tgtEl>
                                          <p:spTgt spid="12"/>
                                        </p:tgtEl>
                                      </p:cBhvr>
                                      <p:to x="100000" y="80000"/>
                                    </p:animScale>
                                    <p:animScale>
                                      <p:cBhvr>
                                        <p:cTn id="75" dur="166" decel="50000">
                                          <p:stCondLst>
                                            <p:cond delay="1338"/>
                                          </p:stCondLst>
                                        </p:cTn>
                                        <p:tgtEl>
                                          <p:spTgt spid="12"/>
                                        </p:tgtEl>
                                      </p:cBhvr>
                                      <p:to x="100000" y="100000"/>
                                    </p:animScale>
                                    <p:animScale>
                                      <p:cBhvr>
                                        <p:cTn id="76" dur="26">
                                          <p:stCondLst>
                                            <p:cond delay="1642"/>
                                          </p:stCondLst>
                                        </p:cTn>
                                        <p:tgtEl>
                                          <p:spTgt spid="12"/>
                                        </p:tgtEl>
                                      </p:cBhvr>
                                      <p:to x="100000" y="90000"/>
                                    </p:animScale>
                                    <p:animScale>
                                      <p:cBhvr>
                                        <p:cTn id="77" dur="166" decel="50000">
                                          <p:stCondLst>
                                            <p:cond delay="1668"/>
                                          </p:stCondLst>
                                        </p:cTn>
                                        <p:tgtEl>
                                          <p:spTgt spid="12"/>
                                        </p:tgtEl>
                                      </p:cBhvr>
                                      <p:to x="100000" y="100000"/>
                                    </p:animScale>
                                    <p:animScale>
                                      <p:cBhvr>
                                        <p:cTn id="78" dur="26">
                                          <p:stCondLst>
                                            <p:cond delay="1808"/>
                                          </p:stCondLst>
                                        </p:cTn>
                                        <p:tgtEl>
                                          <p:spTgt spid="12"/>
                                        </p:tgtEl>
                                      </p:cBhvr>
                                      <p:to x="100000" y="95000"/>
                                    </p:animScale>
                                    <p:animScale>
                                      <p:cBhvr>
                                        <p:cTn id="79" dur="166" decel="50000">
                                          <p:stCondLst>
                                            <p:cond delay="1834"/>
                                          </p:stCondLst>
                                        </p:cTn>
                                        <p:tgtEl>
                                          <p:spTgt spid="12"/>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nodeType="click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wipe(down)">
                                      <p:cBhvr>
                                        <p:cTn id="84" dur="580">
                                          <p:stCondLst>
                                            <p:cond delay="0"/>
                                          </p:stCondLst>
                                        </p:cTn>
                                        <p:tgtEl>
                                          <p:spTgt spid="13"/>
                                        </p:tgtEl>
                                      </p:cBhvr>
                                    </p:animEffect>
                                    <p:anim calcmode="lin" valueType="num">
                                      <p:cBhvr>
                                        <p:cTn id="85"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90" dur="26">
                                          <p:stCondLst>
                                            <p:cond delay="650"/>
                                          </p:stCondLst>
                                        </p:cTn>
                                        <p:tgtEl>
                                          <p:spTgt spid="13"/>
                                        </p:tgtEl>
                                      </p:cBhvr>
                                      <p:to x="100000" y="60000"/>
                                    </p:animScale>
                                    <p:animScale>
                                      <p:cBhvr>
                                        <p:cTn id="91" dur="166" decel="50000">
                                          <p:stCondLst>
                                            <p:cond delay="676"/>
                                          </p:stCondLst>
                                        </p:cTn>
                                        <p:tgtEl>
                                          <p:spTgt spid="13"/>
                                        </p:tgtEl>
                                      </p:cBhvr>
                                      <p:to x="100000" y="100000"/>
                                    </p:animScale>
                                    <p:animScale>
                                      <p:cBhvr>
                                        <p:cTn id="92" dur="26">
                                          <p:stCondLst>
                                            <p:cond delay="1312"/>
                                          </p:stCondLst>
                                        </p:cTn>
                                        <p:tgtEl>
                                          <p:spTgt spid="13"/>
                                        </p:tgtEl>
                                      </p:cBhvr>
                                      <p:to x="100000" y="80000"/>
                                    </p:animScale>
                                    <p:animScale>
                                      <p:cBhvr>
                                        <p:cTn id="93" dur="166" decel="50000">
                                          <p:stCondLst>
                                            <p:cond delay="1338"/>
                                          </p:stCondLst>
                                        </p:cTn>
                                        <p:tgtEl>
                                          <p:spTgt spid="13"/>
                                        </p:tgtEl>
                                      </p:cBhvr>
                                      <p:to x="100000" y="100000"/>
                                    </p:animScale>
                                    <p:animScale>
                                      <p:cBhvr>
                                        <p:cTn id="94" dur="26">
                                          <p:stCondLst>
                                            <p:cond delay="1642"/>
                                          </p:stCondLst>
                                        </p:cTn>
                                        <p:tgtEl>
                                          <p:spTgt spid="13"/>
                                        </p:tgtEl>
                                      </p:cBhvr>
                                      <p:to x="100000" y="90000"/>
                                    </p:animScale>
                                    <p:animScale>
                                      <p:cBhvr>
                                        <p:cTn id="95" dur="166" decel="50000">
                                          <p:stCondLst>
                                            <p:cond delay="1668"/>
                                          </p:stCondLst>
                                        </p:cTn>
                                        <p:tgtEl>
                                          <p:spTgt spid="13"/>
                                        </p:tgtEl>
                                      </p:cBhvr>
                                      <p:to x="100000" y="100000"/>
                                    </p:animScale>
                                    <p:animScale>
                                      <p:cBhvr>
                                        <p:cTn id="96" dur="26">
                                          <p:stCondLst>
                                            <p:cond delay="1808"/>
                                          </p:stCondLst>
                                        </p:cTn>
                                        <p:tgtEl>
                                          <p:spTgt spid="13"/>
                                        </p:tgtEl>
                                      </p:cBhvr>
                                      <p:to x="100000" y="95000"/>
                                    </p:animScale>
                                    <p:animScale>
                                      <p:cBhvr>
                                        <p:cTn id="97"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003873"/>
      </a:accent1>
      <a:accent2>
        <a:srgbClr val="F70000"/>
      </a:accent2>
      <a:accent3>
        <a:srgbClr val="FFFFFF"/>
      </a:accent3>
      <a:accent4>
        <a:srgbClr val="000000"/>
      </a:accent4>
      <a:accent5>
        <a:srgbClr val="AAAEBD"/>
      </a:accent5>
      <a:accent6>
        <a:srgbClr val="DD0000"/>
      </a:accent6>
      <a:hlink>
        <a:srgbClr val="0000FF"/>
      </a:hlink>
      <a:folHlink>
        <a:srgbClr val="800080"/>
      </a:folHlink>
    </a:clrScheme>
    <a:fontScheme name="">
      <a:majorFont>
        <a:latin typeface="Century Gothic"/>
        <a:ea typeface="方正稚艺简体"/>
        <a:cs typeface=""/>
      </a:majorFont>
      <a:minorFont>
        <a:latin typeface="Century Gothic"/>
        <a:ea typeface="方正稚艺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003873"/>
      </a:accent1>
      <a:accent2>
        <a:srgbClr val="F70000"/>
      </a:accent2>
      <a:accent3>
        <a:srgbClr val="FFFFFF"/>
      </a:accent3>
      <a:accent4>
        <a:srgbClr val="000000"/>
      </a:accent4>
      <a:accent5>
        <a:srgbClr val="AAAEBD"/>
      </a:accent5>
      <a:accent6>
        <a:srgbClr val="DD0000"/>
      </a:accent6>
      <a:hlink>
        <a:srgbClr val="0000FF"/>
      </a:hlink>
      <a:folHlink>
        <a:srgbClr val="800080"/>
      </a:folHlink>
    </a:clrScheme>
    <a:fontScheme name="">
      <a:majorFont>
        <a:latin typeface="Century Gothic"/>
        <a:ea typeface="方正稚艺简体"/>
        <a:cs typeface=""/>
      </a:majorFont>
      <a:minorFont>
        <a:latin typeface="Century Gothic"/>
        <a:ea typeface="方正稚艺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2395</Words>
  <Application>WPS 演示</Application>
  <PresentationFormat>全屏显示(4:3)</PresentationFormat>
  <Paragraphs>88</Paragraphs>
  <Slides>15</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15</vt:i4>
      </vt:variant>
    </vt:vector>
  </HeadingPairs>
  <TitlesOfParts>
    <vt:vector size="26" baseType="lpstr">
      <vt:lpstr>Arial</vt:lpstr>
      <vt:lpstr>宋体</vt:lpstr>
      <vt:lpstr>Wingdings</vt:lpstr>
      <vt:lpstr>Century Gothic</vt:lpstr>
      <vt:lpstr>方正稚艺简体</vt:lpstr>
      <vt:lpstr>微软雅黑</vt:lpstr>
      <vt:lpstr>Arial Unicode MS</vt:lpstr>
      <vt:lpstr>Calibri</vt:lpstr>
      <vt:lpstr>Office 主题​​</vt:lpstr>
      <vt:lpstr>1_Office 主题​​</vt:lpstr>
      <vt:lpstr>Equation.KSEE3</vt:lpstr>
      <vt:lpstr>PowerPoint 演示文稿</vt:lpstr>
      <vt:lpstr>PowerPoint 演示文稿</vt:lpstr>
      <vt:lpstr>小渔村版的深圳</vt:lpstr>
      <vt:lpstr>PowerPoint 演示文稿</vt:lpstr>
      <vt:lpstr>经济特区版深圳——8.26</vt:lpstr>
      <vt:lpstr>经济特区版深圳——深圳速度</vt:lpstr>
      <vt:lpstr>1984年时，在深圳蛇口，创造了新的“蛇口速度” 口号是：“时间就是金钱，效率就是生命。”</vt:lpstr>
      <vt:lpstr>经济特区版深圳——经济</vt:lpstr>
      <vt:lpstr>经济特区版深圳——科技创新</vt:lpstr>
      <vt:lpstr>经济特区版深圳——深圳质量</vt:lpstr>
      <vt:lpstr>经济特区版深圳——深圳质量 </vt:lpstr>
      <vt:lpstr>经济特区版深圳——吃喝玩乐 </vt:lpstr>
      <vt:lpstr>↑ 我最爱的 海岸城   </vt:lpstr>
      <vt:lpstr>世界之窗</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技术宅没心没肺</dc:creator>
  <cp:lastModifiedBy>Crazy_许诺</cp:lastModifiedBy>
  <cp:revision>78</cp:revision>
  <dcterms:created xsi:type="dcterms:W3CDTF">2010-12-23T04:45:00Z</dcterms:created>
  <dcterms:modified xsi:type="dcterms:W3CDTF">2017-11-29T13:55:29Z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