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67" r:id="rId3"/>
    <p:sldId id="263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262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2" r:id="rId26"/>
    <p:sldId id="307" r:id="rId27"/>
    <p:sldId id="311" r:id="rId28"/>
    <p:sldId id="308" r:id="rId29"/>
    <p:sldId id="309" r:id="rId30"/>
    <p:sldId id="310" r:id="rId31"/>
    <p:sldId id="318" r:id="rId32"/>
    <p:sldId id="319" r:id="rId33"/>
    <p:sldId id="320" r:id="rId34"/>
    <p:sldId id="321" r:id="rId3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648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React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入门</a:t>
            </a:r>
            <a:endParaRPr kumimoji="1" lang="zh-CN" altLang="en-US" sz="33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1.1.7 升级、卸载模块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750" y="709930"/>
            <a:ext cx="8229600" cy="4331335"/>
          </a:xfrm>
        </p:spPr>
        <p:txBody>
          <a:bodyPr/>
          <a:lstStyle/>
          <a:p>
            <a:pPr mar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卸载模块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457200" lvl="1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r>
              <a:rPr lang="zh-CN" altLang="en-US" sz="1050" dirty="0" smtClean="0">
                <a:solidFill>
                  <a:srgbClr val="000000"/>
                </a:solidFill>
              </a:rPr>
              <a:t>我们可以使用以下命令来卸载 Node.js 模块。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0" lv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0" lv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更新模块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342900" lvl="1" indent="-17145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050" dirty="0" smtClean="0">
                <a:solidFill>
                  <a:srgbClr val="000000"/>
                </a:solidFill>
              </a:rPr>
              <a:t>我们可以使用以下命令更新模块：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0" lv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搜索模块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457200" lvl="1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r>
              <a:rPr lang="zh-CN" altLang="en-US" sz="1050" dirty="0" smtClean="0">
                <a:solidFill>
                  <a:srgbClr val="000000"/>
                </a:solidFill>
              </a:rPr>
              <a:t>使用以下来搜索模块：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366520"/>
            <a:ext cx="3418840" cy="600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2400300"/>
            <a:ext cx="410464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5" y="3557270"/>
            <a:ext cx="3971290" cy="60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1.2.1 安装React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205" y="72390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安装成功node.js后，我们就可以安装用官方提供的create-react-app，然后用它来安装react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install -g create-react-app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create-react-app hello-world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通过官方提供的安装方式，我们安装好之后，会是一个hello world的事例,我们接下来就可以在这个基础上直接进行react的相关开发，而不用去考虑如何搭建开发环境了，这个官方事例使用的是 webpack, Babel and ESLint，可以通过如下命令来启动：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//开发模式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start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//打包发布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build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//模块测试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test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//语法检测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eject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1.2.2 目录结构说明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node_modules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node.js模块库，开发中使用的模块，均在这个文件夹下，比如react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public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公共资源库，此文件夹下存放的是一些公共资源文件，比如index.html，比如图片文件等 在react开发中，index.html这个入口文件一般写好后就无需修改了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src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开发目录，我们的所有开发都会在这个目录下进行，一般会按照个人习惯划分目录，详细的目录划分，我们在dva实战中在讲解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.gitignore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github忽略文件，比如node_moudles这个文件夹，它本身是通过package.json中配置，通过npm安装生成的，并不需要我们保存和维护，所以保存这个文件夹到github上是不明智的，一般情况下，我们不想上传到github上的文件夹、文件都通过此文件进行配置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package.json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node.js声明文件，定义了这个项目所需要的各种模块,以及项目的配置信息(比如名称、版本、许可证等元数据)。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README.md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说明文件，一般放在根目录，用来说明项目的内容以及启动方式等。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JSX内置表达式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 使用 JSX 来替代常规的 JavaScript。 JSX 是一个看起来很像 XML 的 JavaScript 语法扩展。 我们不需要一定使用 JSX，但它有以下优点：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执行更快，因为它在编译为 JavaScript 代码后进行了优化。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它是类型安全的，在编译过程中就能发现错误。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使用 JSX 编写模板更加简单快速。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</a:t>
            </a: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：如果不是通过webpack打包，而是通过html引入的话，script 必须使用&lt;script type="javasript/jsx"&gt;&lt;/javasript&gt;才能让html正确的加载到react的语法，当然，为了更好的体验，本章我们特意使用了html引入的方式来学习，而不是webpack打包，同时需要注意的是，我们并没有使用&lt;script type="javasript/jsx"&gt;&lt;/javasript&gt;,而是使用了&lt;script type="text/babel"&gt;&lt;/script&gt;，是因为既然我们学习了ES6的语法，那么就尽可能的使用它来记住它。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</a:t>
            </a: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：由于 JSX 就是 JavaScript，一些标识符像 class 和 for 不建议作为 XML 属性名。作为替代，React DOM 使用 className 和 htmlFor 来做对应的属性。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使用JSX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看起来类似 HTML ，我们可以看下实例: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我们可以在以上代码中嵌套多个 HTML 标签，但是需要使用一个 div 元素包裹它，来保证返回值永远只有一个元素,如果向下面这样写,就会发生错误: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同级的元素有三个 h1、h2、p这样React无法区分哪个是顶级元素，会报错。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744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&lt;h2&gt;欢迎学习 React&lt;/h2&gt;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&lt;p data-myattribute = "somevalue"&gt;这是属于React的Hello World!&lt;/p&gt;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endParaRPr lang="zh-CN" altLang="en-US" sz="800">
              <a:latin typeface="Consolas" panose="020B0609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//错误的示例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&lt;h2&gt;欢迎学习 React&lt;/h2&gt;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&lt;p data-myattribute = "somevalue"&gt;这是一个很不错的 JavaScript 库!&lt;/p&gt;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 表达式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我们可以在 JSX 中使用 JavaScript 表达式。表达式写在花括号 {} 中。实例如下：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在 JSX 中不能使用 if else 语句，但可以使用 conditional (三元运算) 表达式来替代。以下实例中如果变量 i 等于 1 浏览器将输出 true, 如果修改 i 的值，则会输出 false.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&lt;h1&gt;{1+1}&lt;/h1&gt;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&lt;h1&gt;{i == 1 ? 'True!' : 'False'}&lt;/h1&gt;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1020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React 推荐使用内联样式。我们可以使用 camelCase 语法来设置内联样式. React 会在指定元素数字后自动添加 px 。以下实例演示了为 h1 元素添加 myStyle 内联样式：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174750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var myStyle =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fontSize: 100,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color: '#FF0000'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 style = {myStyle}&gt;React教程&lt;/h1&gt;,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注释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注释需要写在花括号中，实例如下：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385" y="11004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{/*注释...*/}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&lt;/div&gt;,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2.5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允许在模板中插入数组，数组会自动展开所有成员：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var arr = [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&lt;h1&gt;React教程&lt;/h1&gt;,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&lt;h2&gt;学的不仅是技术，更是梦想！&lt;/h2&gt;,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];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&lt;div&gt;{arr}&lt;/div&gt;,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React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如何使用组件使得我们的应用更容易来管理。 上一章使用了html引入的方式来开发，但是实际开发中，我们并不会用这么low的方式，而是使用webpack打包的方式，让代码更加优雅，更加便于维护。 接下来的章节中，我们将要统一使用这种模式来开发。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495" y="1012083"/>
            <a:ext cx="5657440" cy="2715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安装React</a:t>
            </a:r>
            <a:endParaRPr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JSX内置表达式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React组件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React多组件嵌套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生命周期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AutoNum type="arabicPeriod"/>
            </a:pP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Hello World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接下来我们是用组件来封装Hello World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首先import react库，然后定义了HelloWorld这个组件，并使用export暴露出去。 所有组件类都必须有自己的 render 方法，用于输出组件。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//组件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HelloWorld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&lt;div&gt;Hello World,{this.props.name}&lt;/div&gt;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HelloWorld;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接下来就是在index.js中使用组件：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这里我们同时使用了react-dom，所以也引入了react-dom，HelloWorld的引入方式同react一样，只不过需要注意路径正确。 在&lt;HelloWorld name="yang.xiaolong" /&gt;中把name这个属性传递给了子组件，然后在子组件中通过this.props.name获取。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注意，组件类的第一个字母必须大写，否则会报错，比如HelloWorld不能写成helloWorld。另外，组件类只能包含一个顶层标签，否则也会报错。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ReactDOM from 'react-dom';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HelloWorld from './component/HelloWorld';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'./index.css';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&lt;HelloWorld name="yang.xiaolong" /&gt;,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多嵌套组件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单个组件完成后，接下来就可以解决如何组合使用组件，如何套用组件了 首先定义组件，先定义两个同级的子组件：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325" y="880745"/>
            <a:ext cx="7458075" cy="41757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//FirstChildComponent.js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FirstChildComponent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&lt;div&gt;这个是组件一，父组件传过来的值为: &lt;span style={{color:'red'}}&gt;{this.props.name}&lt;/span&gt;&lt;/div&gt;;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FirstChildComponent;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//SecondChildComponent.js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GrandsonComponent from './GrandsonComponent';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SecondChildComponent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&lt;div&gt;这个是组件二，父组件传过来的值为: &lt;span style={{color:'red'}}&gt;{this.props.name}&lt;/span&gt;&lt;/div&gt;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&lt;h5&gt;子组件里面依然可以嵌套组件：&lt;/h5&gt;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&lt;GrandsonComponent name={this.props.name}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SecondChildComponent;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上面代码中，我们在组件二中，又做了一层嵌套，给子组件又嵌套了一层子组件，其中的属性name，依然从顶级的父组件中传入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625" y="1174115"/>
            <a:ext cx="7473315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//GrandsonComponent.js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GrandsonComponent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&lt;div&gt;这个是“子-子组件”，“父-父组件”传过来的值为: &lt;span style={{color:'red'}}&gt;{this.props.name}&lt;/span&gt;&lt;/div&gt;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GrandsonComponent;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我们将这个组件嵌套进了组件二中，这样，就有了同级的组件嵌套以及多级的组件嵌套了，然后写一个父组件，将组件一、二组合进来：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625" y="1174115"/>
            <a:ext cx="7473315" cy="33248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FirstChildComponent from './FirstChildComponent';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SecondChildComponent from './SecondChildComponent';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ParentComponent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&lt;h1&gt;这是父组件的页面&lt;/h1&gt;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&lt;h3&gt;这里嵌套了第一个子组件：&lt;/h3&gt;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&lt;FirstChildComponent name="父组件的值-1"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&lt;h3&gt;这里嵌套了第二个子组件：&lt;/h3&gt;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&lt;SecondChildComponent name="父组件的值-2"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ParentComponent;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接下来就可以在index.js中使用了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035" y="97345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ReactDOM from 'react-dom';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ParentComponent from './component/ParentComponent';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'./index.css';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&lt;ParentComponent/&gt;,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组件的三种写法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上述代码，我们只使用了一种形式，但是实际上，从0.14版本以后，React官方推出了一种新的组件写法：无状态组件，写法如下：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这种写法不仅减少了大量冗余的代码，精简至只有一个render方法，大大的增强了编写一个组件的便利，而且还会提升React的性能。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060" y="1204595"/>
            <a:ext cx="5439410" cy="24739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FirstChildComponent from './FirstChildComponent';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SecondChildComponent from './SecondChildComponent';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const ParentComponent = () =&gt;(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&lt;h1&gt;这是父组件的页面&lt;/h1&gt;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&lt;h3&gt;这里嵌套了第一个子组件：&lt;/h3&gt;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&lt;FirstChildComponent name="父组件的值-1"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&lt;h3&gt;这里嵌套了第二个子组件：&lt;/h3&gt;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&lt;SecondChildComponent name="父组件的值-2"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ParentComponent;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组件的三种写法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我们可以在 JSX 中使用 JavaScript 表达式。表达式写在花括号 {} 中。实例如下：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在 JSX 中不能使用 if else 语句，但可以使用 conditional (三元运算) 表达式来替代。以下实例中如果变量 i 等于 1 浏览器将输出 true, 如果修改 i 的值，则会输出 false.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&lt;h1&gt;{1+1}&lt;/h1&gt;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&lt;h1&gt;{i == 1 ? 'True!' : 'False'}&lt;/h1&gt;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组件的生命周期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7213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组件的生命周期可分成三个状态：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Mounting：已插入真实 DOM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Updating：正在被重新渲染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Unmounting：已移出真实 DOM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如图所示： 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350520"/>
            <a:ext cx="5681980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五种处理函数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 为每个状态都提供了两种处理函数，will 函数在进入状态之前调用，did 函数在进入状态之后调用，三种状态共计五种处理函数。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此外，React 还提供两种特殊状态的处理函数。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190625"/>
            <a:ext cx="543941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//在渲染前调用,在客户端也在服务端。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//在第一次渲染后调用，只在客户端。之后组件已经生成了对应的DOM结构，可以通过this.getDOMNode()来进行访问。 如果你想和其他JavaScript框架一起使用，可以在这个方法中调用setTimeout, setInterval或者发送AJAX请求等操作(防止异部操作阻塞UI)。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componentDidMount()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//在组件接收到新的props或者state但还没有render时被调用。在初始化时不会被调用。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componentWillUpdate(object nextProps, object nextState)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//在组件完成更新后立即调用。在初始化时不会被调用。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componentDidUpdate(object prevProps, object prevState)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//在组件从 DOM 中移除的时候立刻被调用。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componentWillUnmount()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425" y="3795395"/>
            <a:ext cx="5439410" cy="9423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//在组件接收到一个新的prop时被调用。这个方法在初始化render时不会被调用。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componentWillReceiveProps(object nextProps)：已加载组件收到新的参数时调用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//返回一个布尔值。在组件接收到新的props或者state时被调用。在初始化时或者使用forceUpdate时不被调用。 可以在你确认不需要更新组件时使用。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shouldComponentUpdate(object nextProps, object nextState)：组件判断是否重新渲染时调用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Node.js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一直以来，我们深深喜爱着的方式，也是习惯了的方式是需要哪个js，就在页面`&lt;script src="xx.js"&gt;&lt;/script&gt;`，然后需要把js引入到文档底部来加速渲染页面。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所以小伙伴们肯定希望学习react从引入react.js开始，然后自己写个index.js或者demo.js来引入。我们还得引入`&lt;script src="https://cdn.bootcss.com/babel-standalone/6.22.1/babel.min.js"&gt;&lt;/script&gt;`，但自己引入的index.js需要这么写`&lt;script type="text/babel" src="index.js"&gt;`这么做是希望浏览器能够认识我们接下来要学习的react的写法。他加入的jsx的语法糖，含有es6的招式，所以旧版本浏览器不认识。react没有ajax功能，所以我们想引入jQuery.js，我们还想引入bootstrap.css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是不是发现学习react也挺简单的，其实不然。你会发现还是跑不起来，因为他需要服务器支撑，我们再把搭建好的react demo放到tomcat下面，然后就问localhost:8080/reactdemo/index.html 然后就跑起来了。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虽然跑起来了，以上的我们留恋的学习姿势是错误的，是不符合当下形式的。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使用node.js，我们就可以使用标准的软件开发流程：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本地开发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静态代码检查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单元测试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合并进入主干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自动构建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自动发布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而且集成webpack等自动化工具之后，我们无需考虑浏览器对js代码的兼容性等问题，而且将react的渲染工作提前了，不需要再运行时解析，大大提高了效率。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Mounted阶段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看下面的示例代码：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打开控制台，就能够看到Mounted阶段的执行顺序，关于state和props的区别，我们会单独开一个章节来学习，这里只需要简单的区分为：props为父组件传递过来的参数，一般不能再当前组件上修改，state属于当前组件自己的属性，可以修改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902335"/>
            <a:ext cx="5439410" cy="31546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Mounted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constructor(props)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super(props);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this.state = {date: new Date().getTime()};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componentDidMount(){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console.log('componentDidMount()');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componentWillMount(){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console.log('componentWillMount()');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console.log('开始执行render()');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div&gt;Hello World，props:{this.props.name},state:{this.state.date}&lt;/div&gt;;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Mounted;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update阶段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看下面的代码： 首先写一个子组件，用来接收props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790" y="915670"/>
            <a:ext cx="6849110" cy="3920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class TextComponent extends React.Component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componentDidMount()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DID 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componentWillReceiveProps(newProps)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RECEIVE PROPS!')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shouldComponentUpdate(newProps, newState)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if (newProps.myNumber &lt;= 10) {return true;} else {return false;}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componentWillUpdate(nextProps, nextState)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UPDATE!');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componentDidUpdate(prevProps, prevState)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DID UPDATE!')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componentWillUnmount()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UNMOUNT!')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render()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&lt;div&gt;h3&gt;{this.props.myNumber}&lt;/h3&gt;&lt;/div&gt;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3876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这里我们将定义class和export写在一起了，是因为我们只有这么一个class需要export，如果存在多个的话，不建议这么写，会造成逻辑不清晰 接下来，来编写Update测试：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32760" y="800100"/>
            <a:ext cx="5439410" cy="40055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TextComponent from './TextComponent';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Update extends React.Component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constructor(props)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super(props)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this.state =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data: 0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setNewNumber()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this.setState({data: this.state.data + 1})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render()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    &lt;button onClick={this.setNewNumber.bind(this)}&gt;点击计数&lt;/button&gt;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    &lt;TextComponent myNumber={this.state.data}/&gt;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Update;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575" y="800100"/>
            <a:ext cx="2451735" cy="2105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初始化 state ， setNewnumber 用于更新 state。 state的更新，会触发子组件TextComponent的重新渲染，由此可以在TextComponent中查看生命周期。 同时我们对shouldComponentUpdate做了处理，来理解React的性能优化，我们假定一个条件（num&gt;=10）以后，为了性能，就不在进行render渲染了。</a:t>
            </a:r>
            <a:endParaRPr lang="zh-CN" altLang="en-US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UnMount阶段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为了便于测试，我们继续使用TextComponent，之前其实已经在这个组件中加入了代码，只不过该组件并未执行Unmount，所以没有执行而已：</a:t>
            </a:r>
            <a:r>
              <a:rPr lang="en-US" altLang="zh-CN" sz="1200" dirty="0" smtClean="0">
                <a:solidFill>
                  <a:srgbClr val="000000"/>
                </a:solidFill>
              </a:rPr>
              <a:t>	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</a:rPr>
              <a:t>接下来我们来看Unmount的例子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12903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componentWillUnmount()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 WILL UNMOUNT!')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425" y="2007870"/>
            <a:ext cx="6785610" cy="28994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TextComponent from './TextComponent';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UnMounted extends React.Component{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constructor(props){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super(props)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this.state = {isUnMounted: true};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hanldeChange(){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this.setState({isUnMounted:!this.state.isUnMounted})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console.log('开始执行render()');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{this.state.isUnMounted?&lt;div&gt;去掉了TextComponent组件&lt;/div&gt;:&lt;TextComponent myNumber="这是TextComponent组件" /&gt;}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&lt;div&gt;&lt;button onClick={this.hanldeChange.bind(this)}&gt;点击切换&lt;/button&gt;&lt;/div&gt;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UnMounted;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1.1.1 安装Node.js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709837"/>
            <a:ext cx="8229600" cy="3806130"/>
          </a:xfrm>
        </p:spPr>
        <p:txBody>
          <a:bodyPr/>
          <a:lstStyle/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Node.js安装包及源码下载地址为：https://nodejs.org/en/download/。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algn="l">
              <a:buNone/>
            </a:pPr>
            <a:r>
              <a:rPr lang="zh-CN" altLang="en-US" sz="1200" dirty="0" smtClean="0">
                <a:solidFill>
                  <a:srgbClr val="000000"/>
                </a:solidFill>
              </a:rPr>
              <a:t>	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243965"/>
            <a:ext cx="4488929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1.1.2 npm的使用场景及升级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709837"/>
            <a:ext cx="8229600" cy="3806130"/>
          </a:xfrm>
        </p:spPr>
        <p:txBody>
          <a:bodyPr/>
          <a:lstStyle/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NPM常见的使用场景有以下几种：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允许用户从NPM服务器下载别人编写的第三方包到本地使用。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允许用户从NPM服务器下载并安装别人编写的命令行程序到本地使用。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允许用户将自己编写的包或命令行程序上传到NPM服务器供别人使用。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通过输入 "npm -v" 来测试是否成功安装。命令如下，出现版本提示表示安装成功: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使用npm install npm -g 来升级到最新版的npm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80870"/>
            <a:ext cx="4514215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1.1.3 使用npm命令安装模块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709837"/>
            <a:ext cx="8229600" cy="3806130"/>
          </a:xfrm>
        </p:spPr>
        <p:txBody>
          <a:bodyPr/>
          <a:lstStyle/>
          <a:p>
            <a:pPr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npm 安装 Node.js 模块语法格式如下：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algn="l" eaLnBrk="1" hangingPunct="1">
              <a:buNone/>
            </a:pPr>
            <a:r>
              <a:rPr lang="zh-CN" altLang="en-US" sz="1200" dirty="0" smtClean="0">
                <a:solidFill>
                  <a:srgbClr val="000000"/>
                </a:solidFill>
              </a:rPr>
              <a:t>	$ npm install &lt;Module Name&gt;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以下实例，我们使用 npm 命令安装常用的 Node.js web框架模块 express: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indent="-342900" algn="l" eaLnBrk="1" hangingPunct="1">
              <a:buNone/>
            </a:pPr>
            <a:r>
              <a:rPr lang="zh-CN" altLang="en-US" sz="1200" dirty="0" smtClean="0">
                <a:solidFill>
                  <a:srgbClr val="000000"/>
                </a:solidFill>
              </a:rPr>
              <a:t>$ npm install express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安装好之后，express 包就放在了工程目录下的 node_modules 目录中，因此在代码中只需要通过 require('express') 的方式就好，无需指定第三方包路径。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indent="-342900" algn="l" eaLnBrk="1" hangingPunct="1">
              <a:buNone/>
            </a:pPr>
            <a:r>
              <a:rPr lang="zh-CN" altLang="en-US" sz="1200" dirty="0" smtClean="0">
                <a:solidFill>
                  <a:srgbClr val="000000"/>
                </a:solidFill>
              </a:rPr>
              <a:t>var express = require('express');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1.1.4 全局安装与本地安装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709837"/>
            <a:ext cx="8229600" cy="3806130"/>
          </a:xfrm>
        </p:spPr>
        <p:txBody>
          <a:bodyPr/>
          <a:lstStyle/>
          <a:p>
            <a:pPr eaLnBrk="1" hangingPunct="1"/>
            <a:r>
              <a:rPr lang="en-US" altLang="zh-CN" sz="1240" dirty="0" smtClean="0"/>
              <a:t>本地安装</a:t>
            </a:r>
            <a:endParaRPr lang="en-US" altLang="zh-CN" sz="1240" dirty="0" smtClean="0"/>
          </a:p>
          <a:p>
            <a:pPr lvl="1" eaLnBrk="1" hangingPunct="1"/>
            <a:r>
              <a:rPr lang="en-US" altLang="zh-CN" sz="1100" dirty="0" smtClean="0"/>
              <a:t>1. 将安装包放在 ./node_modules 下（运行 npm 命令时所在的目录），如果没有 node_modules 目录，会在当前执行 npm 命令的目录下生成 node_modules 目录。</a:t>
            </a:r>
            <a:endParaRPr lang="en-US" altLang="zh-CN" sz="1100" dirty="0" smtClean="0"/>
          </a:p>
          <a:p>
            <a:pPr lvl="1" eaLnBrk="1" hangingPunct="1"/>
            <a:r>
              <a:rPr lang="en-US" altLang="zh-CN" sz="1100" dirty="0" smtClean="0"/>
              <a:t>2. 可以通过 require() 来引入本地安装的包。</a:t>
            </a:r>
            <a:endParaRPr lang="en-US" altLang="zh-CN" sz="1100" dirty="0" smtClean="0"/>
          </a:p>
          <a:p>
            <a:pPr eaLnBrk="1" hangingPunct="1"/>
            <a:r>
              <a:rPr lang="en-US" altLang="zh-CN" sz="1240" dirty="0" smtClean="0"/>
              <a:t>全局安装</a:t>
            </a:r>
            <a:endParaRPr lang="en-US" altLang="zh-CN" sz="1240" dirty="0" smtClean="0"/>
          </a:p>
          <a:p>
            <a:pPr lvl="1" eaLnBrk="1" hangingPunct="1"/>
            <a:r>
              <a:rPr lang="en-US" altLang="zh-CN" sz="1100" dirty="0" smtClean="0"/>
              <a:t>1. 将安装包放在 /usr/local 下或者你 node 的安装目录。</a:t>
            </a:r>
            <a:endParaRPr lang="en-US" altLang="zh-CN" sz="1100" dirty="0" smtClean="0"/>
          </a:p>
          <a:p>
            <a:pPr lvl="1" eaLnBrk="1" hangingPunct="1"/>
            <a:r>
              <a:rPr lang="en-US" altLang="zh-CN" sz="1100" dirty="0" smtClean="0"/>
              <a:t>2. 可以直接在命令行里使用。</a:t>
            </a:r>
            <a:endParaRPr lang="en-US" altLang="zh-CN" sz="1100" dirty="0" smtClean="0"/>
          </a:p>
          <a:p>
            <a:pPr lvl="0" eaLnBrk="1" hangingPunct="1"/>
            <a:r>
              <a:rPr lang="en-US" altLang="zh-CN" sz="1235" dirty="0" smtClean="0"/>
              <a:t>npm 的包安装分为本地安装（local）、全局安装（global）两种，从敲的命令行来看，差别只是有没有-g而已</a:t>
            </a:r>
            <a:endParaRPr lang="en-US" altLang="zh-CN" sz="1235" dirty="0" smtClean="0"/>
          </a:p>
          <a:p>
            <a:pPr marL="0" lvl="0" indent="0" eaLnBrk="1" hangingPunct="1">
              <a:buNone/>
            </a:pPr>
            <a:endParaRPr lang="en-US" altLang="zh-CN" sz="1235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2438400"/>
            <a:ext cx="6371590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1.1.5 Package.json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750" y="709930"/>
            <a:ext cx="8229600" cy="4331335"/>
          </a:xfrm>
        </p:spPr>
        <p:txBody>
          <a:bodyPr/>
          <a:lstStyle/>
          <a:p>
            <a:pPr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package.json 位于模块的目录下，用于定义包的属性。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通常使用npm init来生成package.json，其中声明了开发者，以及依赖库等相关信息，完成后，其他人可以直接通过npm install来直接生成你所定义的开发环境，而不需要重新配置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1.1.6 Package.json属性说明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750" y="709930"/>
            <a:ext cx="8229600" cy="4331335"/>
          </a:xfrm>
        </p:spPr>
        <p:txBody>
          <a:bodyPr/>
          <a:lstStyle/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Package.json 属性说明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name - 包名。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version - 包的版本号。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description - 包的描述。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homepage - 包的官网 url 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author - 包的作者姓名。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contributors - 包的其他贡献者姓名。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dependencies - 依赖包列表。如果依赖包没有安装，npm 会自动将依赖包安装在 node_module 目录下。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repository - 包代码存放的地方的类型，可以是 git 或 svn，git 可在 Github 上。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main - main 字段是一个模块ID，它是一个指向你程序的主要项目。就是说，如果你包的名字叫 express，然后用户安装它，然后require("express")。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keywords - 关键字</a:t>
            </a:r>
            <a:endParaRPr lang="zh-CN" altLang="en-US" sz="1025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12354</Words>
  <Application>WPS 演示</Application>
  <PresentationFormat>全屏显示(16:9)</PresentationFormat>
  <Paragraphs>616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Arial</vt:lpstr>
      <vt:lpstr>微软雅黑</vt:lpstr>
      <vt:lpstr>Calibri</vt:lpstr>
      <vt:lpstr>Consolas</vt:lpstr>
      <vt:lpstr>Wingdings</vt:lpstr>
      <vt:lpstr>Office 主题</vt:lpstr>
      <vt:lpstr>PowerPoint 演示文稿</vt:lpstr>
      <vt:lpstr>PowerPoint 演示文稿</vt:lpstr>
      <vt:lpstr>.1 npm</vt:lpstr>
      <vt:lpstr>6.1.1 安装Node.js</vt:lpstr>
      <vt:lpstr>6.1.2 npm的使用场景及升级</vt:lpstr>
      <vt:lpstr>6.1.3 使用npm命令安装模块</vt:lpstr>
      <vt:lpstr>6.1.4 全局安装与本地安装</vt:lpstr>
      <vt:lpstr>6.1.5 Package.json</vt:lpstr>
      <vt:lpstr>6.1.6 Package.json属性说明</vt:lpstr>
      <vt:lpstr>6.1.7 升级、卸载模块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54</cp:revision>
  <dcterms:created xsi:type="dcterms:W3CDTF">2016-10-28T07:45:00Z</dcterms:created>
  <dcterms:modified xsi:type="dcterms:W3CDTF">2017-05-11T00:58:45Z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