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67" r:id="rId3"/>
    <p:sldId id="263" r:id="rId4"/>
    <p:sldId id="262" r:id="rId5"/>
    <p:sldId id="295" r:id="rId6"/>
    <p:sldId id="296" r:id="rId7"/>
    <p:sldId id="326" r:id="rId8"/>
    <p:sldId id="297" r:id="rId9"/>
    <p:sldId id="327" r:id="rId10"/>
    <p:sldId id="298" r:id="rId11"/>
    <p:sldId id="328" r:id="rId12"/>
    <p:sldId id="329" r:id="rId13"/>
    <p:sldId id="299" r:id="rId14"/>
    <p:sldId id="330" r:id="rId15"/>
    <p:sldId id="331" r:id="rId16"/>
    <p:sldId id="332" r:id="rId17"/>
    <p:sldId id="333" r:id="rId18"/>
    <p:sldId id="372" r:id="rId19"/>
    <p:sldId id="300" r:id="rId20"/>
    <p:sldId id="334" r:id="rId21"/>
    <p:sldId id="301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02" r:id="rId34"/>
    <p:sldId id="303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4" r:id="rId43"/>
    <p:sldId id="353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4" r:id="rId53"/>
    <p:sldId id="371" r:id="rId5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78"/>
    <p:restoredTop sz="50000" autoAdjust="0"/>
  </p:normalViewPr>
  <p:slideViewPr>
    <p:cSldViewPr snapToGrid="0" snapToObjects="1">
      <p:cViewPr varScale="1">
        <p:scale>
          <a:sx n="60" d="100"/>
          <a:sy n="60" d="100"/>
        </p:scale>
        <p:origin x="1816" y="168"/>
      </p:cViewPr>
      <p:guideLst>
        <p:guide orient="horz" pos="1654"/>
        <p:guide pos="28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91AC-5640-1041-B2E7-298AB3A4F4F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CD0E-B481-7B4C-9353-8F841747218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sldNum" idx="12"/>
          </p:nvPr>
        </p:nvSpPr>
        <p:spPr>
          <a:xfrm>
            <a:off x="8556791" y="4749851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" name="Shape 17"/>
          <p:cNvCxnSpPr/>
          <p:nvPr/>
        </p:nvCxnSpPr>
        <p:spPr>
          <a:xfrm>
            <a:off x="-17650" y="-124"/>
            <a:ext cx="9170399" cy="0"/>
          </a:xfrm>
          <a:prstGeom prst="straightConnector1">
            <a:avLst/>
          </a:prstGeom>
          <a:noFill/>
          <a:ln w="38100" cap="flat" cmpd="sng">
            <a:solidFill>
              <a:srgbClr val="42B98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FC9E-52D1-A940-966D-CA98E2FEBA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4E4F-7143-6640-976D-8EC3F51D61C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6" descr="Picture 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0" y="5294"/>
            <a:ext cx="9144000" cy="51382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>
            <a:off x="1558014" y="1662843"/>
            <a:ext cx="3647661" cy="466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300" b="1" smtClean="0">
                <a:solidFill>
                  <a:srgbClr val="002060"/>
                </a:solidFill>
              </a:rPr>
              <a:t>React</a:t>
            </a:r>
            <a:r>
              <a:rPr kumimoji="1" lang="zh-CN" altLang="en-US" sz="3300" b="1" smtClean="0">
                <a:solidFill>
                  <a:srgbClr val="002060"/>
                </a:solidFill>
              </a:rPr>
              <a:t>技术栈</a:t>
            </a:r>
            <a:endParaRPr kumimoji="1" lang="zh-CN" altLang="en-US" sz="33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1.4 Redirect 组件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组件用于路由的跳转，即用户访问一个路由，会自动跳转到另一个路由。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现在访问/inbox/messages/5，会自动跳转到/messages/5。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1840" y="930275"/>
            <a:ext cx="5439410" cy="7721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path="inbox" component={Inbox}&gt;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{/* 从 /inbox/messages/:id 跳转到 /messages/:id */}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＜Redirect from="messages/:id" to="/messages/:id"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&lt;/Route&gt;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1.5 IndexRedirect 组件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IndexRedirect组件用于访问根路由的时候，将用户重定向到某个子组件。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上面代码中，用户访问根路径时，将自动重定向到子组件welcome。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1840" y="930275"/>
            <a:ext cx="5439410" cy="1282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&lt;Router history={hashHistory}&gt;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&lt;Route path="/" component={App}&gt;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&lt;IndexRedirect to="/about" 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&lt;Route path="/about" component={About}/&gt;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&lt;Route path="/other" component={Other}/&gt;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&lt;/Route&gt;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&lt;/Router&gt;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1.6 Link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41020" y="550545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Link组件用于取代元素，生成一个链接，允许用户点击后跳转到另一个路由。它基本上就是元素的React 版本，可以接收Router的状态。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如果希望当前的路由与其他路由有不同样式，这时可以使用Link组件的activeStyle属性。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上面代码中，当前页面的链接会红色显示。 另一种做法是，使用activeClassName指定当前路由的Class。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上面代码中，当前页面的链接的class会包含active。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1200" dirty="0" smtClean="0">
                <a:solidFill>
                  <a:srgbClr val="000000"/>
                </a:solidFill>
              </a:rPr>
              <a:t>在Router组件之外，导航到路由页面，可以使用浏览器的History API，像下面这样写。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6760" y="1290320"/>
            <a:ext cx="5439410" cy="1623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App = ({children}) =&gt;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&lt;h1&gt;Hello React Router&lt;/h1&gt;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&lt;ul&gt;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&lt;li&gt;&lt;Link to="/about"&gt;About&lt;/Link&gt;&lt;/li&gt;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&lt;li&gt;&lt;Link to="/other"&gt;Other&lt;/Link&gt;&lt;/li&gt;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&lt;/ul&gt;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{children||''}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3155315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&lt;Link to="/about" activeStyle={{color: 'red'}}&gt;About&lt;/Link&gt;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&lt;Link to="/other" activeStyle={{color: 'red'}}&gt;Other&lt;/Link&gt;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760" y="3737610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&lt;Link to="/about" activeClassName='active'&gt;About&lt;/Link&gt;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&lt;Link to="/other" activeClassName='active'&gt;Other&lt;/Link&gt;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6760" y="4610100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browserHistory } from 'react-router';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browserHistory.push('/some/path');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1.7 IndexLink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如果链接到根路由/，不要使用Link组件，而要使用IndexLink组件。 这是因为对于根路由来说，activeStyle和activeClassName会失效，或者说总是生效，因为/会匹配任何子路由。而IndexLink组件会使用路径的精确匹配。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上面代码中，根路由只会在精确匹配时，才具有activeClassName。 另一种方法是使用Link组件的onlyActiveOnIndex属性，也能达到同样效果。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实际上，IndexLink就是对Link组件的onlyActiveOnIndex属性的包装。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9615" y="133604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&lt;IndexLink to="/" activeClassName="active"&gt;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Home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&lt;/IndexLink&gt;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9615" y="270129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&lt;Link to="/" activeClassName="active" onlyActiveOnIndex={true}&gt;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Home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&lt;/Link&gt;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1.8 histroy 属性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6515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Router组件的history属性，用来监听浏览器地址栏的变化，并将URL解析成一个地址对象，供 React Router 匹配。 history属性，一共可以设置三种值。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browserHistory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hashHistory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createMemoryHistory 如果设为hashHistory，路由将通过URL的hash部分（#）切换，URL的形式类似example.com/#/some/path。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如果设为browserHistory，浏览器的路由就不再通过Hash完成了，而显示正常的路径example.com/some/path，背后调用的是浏览器的History API。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但是，这种情况需要对服务器改造。否则用户直接向服务器请求某个子路由，会显示网页找不到的404错误。 如果开发服务器使用的是webpack-dev-server，加上--history-api-fallback参数就可以了。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createMemoryHistory主要用于服务器渲染。它创建一个内存中的history对象，不与浏览器URL互动。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5020" y="1770380"/>
            <a:ext cx="543941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hashHistory } from 'react-router'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render(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&lt;Router history={hashHistory} routes={routes} /&gt;,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020" y="3163570"/>
            <a:ext cx="543941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hashHistory } from 'react-router'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render(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&lt;Router history={browserHistory} routes={routes} /&gt;,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020" y="4658995"/>
            <a:ext cx="5439410" cy="2190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history = createMemoryHistory(location)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1.9 histroy 属性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Link组件用于正常的用户点击跳转，但是有时还需要表单跳转、点击按钮跳转等操作。这些情况怎么跟React Router对接呢？ 下面是一个表单。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方法就是使用browserHistory.push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9625" y="1108075"/>
            <a:ext cx="5439410" cy="6064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&lt;form onSubmit={this.handleSubmit}&gt;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&lt;input type="text" placeholder="userName"/&gt;&lt;input type="text" placeholder="repo"/&gt;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&lt;button type="submit"&gt;Go&lt;/button&gt;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&lt;/form&gt;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9625" y="2029460"/>
            <a:ext cx="5439410" cy="30270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hashHistory } from 'react-router'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class Form extends React.Component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handleSubmit = (event)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event.preventDefault()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userName = event.target.elements[0].value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repo = event.target.elements[1].value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path = `/repos/${userName}/${repo}`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hashHistory.push(path);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&lt;form onSubmit={this.handleSubmit}&gt;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  &lt;input type="text" placeholder="userName"/&gt;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  &lt;input type="text" placeholder="repo"/&gt;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    &lt;button type="submit"&gt;Go&lt;/button&gt;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&lt;/form&gt;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Form;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1.10 路由的钩子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每个路由都有Enter和Leave钩子，用户进入或离开该路由时触发。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Enter钩子可以用来做认证。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8035" y="1316990"/>
            <a:ext cx="5439410" cy="20059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isLogin = false;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requireAuth = (nextState, replace)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if (!isLogin)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replace('/login');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ReactDOM.render((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&lt;Router history={hashHistory}&gt;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&lt;Route path="/" component={App}&gt;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&lt;IndexRoute component={Home}/&gt;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&lt;Route path="/protected" component={Protected} onEnter={requireAuth} 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&lt;/Route&gt;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&lt;Route path="/login" component={Login}/&gt;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&lt;/Router&gt;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), document.getElementById('root'));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1.10 路由的钩子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sym typeface="+mn-ea"/>
              </a:rPr>
              <a:t>下面是一个Leave的应用，当用户离开一个路径的时候，跳出一个提示框，要求用户确认是否离开。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1840" y="896620"/>
            <a:ext cx="6882130" cy="386143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React from 'react'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import { hashHistory } from 'react-router'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class Form extends React.Component {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handleSubmit = (event) =&gt; {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event.preventDefault()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const userName = event.target.elements[0].value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const repo = event.target.elements[1].value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const path = `/repos/${userName}/${repo}`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hashHistory.push(path);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componentWillMount(){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this.context.router.setRouteLeaveHook(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    this.props.route,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    this.routeWillLeave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)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routeWillLeave(nextLocation){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return `是否确定离开本页面到 ${nextLocation.pathname}`;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render(){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&lt;form onSubmit={this.handleSubmit}&gt;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    &lt;input type="text" placeholder="userName"/&gt;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    &lt;input type="text" placeholder="repo"/&gt;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    &lt;button type="submit"&gt;Go&lt;/button&gt;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  &lt;/form&gt;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)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Form.contextTypes = {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    router: React.PropTypes.object.isRequired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500" dirty="0" smtClean="0">
                <a:latin typeface="Consolas" panose="020B0609020204030204" charset="0"/>
                <a:sym typeface="+mn-ea"/>
              </a:rPr>
              <a:t>export default Form;</a:t>
            </a:r>
            <a:endParaRPr lang="zh-CN" altLang="en-US" sz="5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Redux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chemeClr val="tx1"/>
                </a:solidFill>
              </a:rPr>
              <a:t>React 只是 DOM 的一个抽象层，并不是 Web 应用的完整解决方案。有两个方面，它没涉及: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代码结构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组件之间的通信 对于大型的复杂应用来说，这两方面恰恰是最关键的。因此，只用 React 没法写大型应用。 为了解决这个问题，2014年 Facebook 提出了 Flux 架构的概念，引发了很多的实现。2015年，Redux 出现，将 Flux 与函数式编程结合一起，很短时间内就成为了最热门的前端架构。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如果你的UI层非常简单，没有很多互动，Redux 就是不必要的，用了反而增加复杂性。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用户的使用方式非常简单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用户之间没有协作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不需要与服务器大量交互，也没有使用 WebSocket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视图层（View）只从单一来源获取数据 上面这些情况，都不需要使用 Redux。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设计思想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Web 应用是一个状态机，视图与状态是一一对应的。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所有的状态，保存在一个对象里面。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2.1 Redux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使用场景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那么Redux的使用场景是什么呢?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用户的使用方式复杂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不同身份的用户有不同的使用方式（比如普通用户和管理员）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多个用户之间可以协作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与服务器大量交互，或者使用了WebSocket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View要从多个来源获取数据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如果从组件的角度考虑，那么以下的情况，你就需要使用Redux：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某个组件的状态，需要共享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某个状态需要在任何地方都可以拿到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一个组件需要改变全局状态</a:t>
            </a:r>
            <a:endParaRPr lang="zh-CN" altLang="en-US" sz="1050" dirty="0" smtClean="0">
              <a:solidFill>
                <a:schemeClr val="tx1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chemeClr val="tx1"/>
                </a:solidFill>
              </a:rPr>
              <a:t>一个组件需要改变另一个组件的状态 如果不使用 Redux 或者其他状态管理工具，不按照一定规律处理状态的读写，代码很快就会变成一团乱麻。你需要一种机制，可以在同一个地方查询状态、改变状态、传播状态的变化。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0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2800" b="1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14730" y="1272540"/>
            <a:ext cx="5657215" cy="2831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React-Router</a:t>
            </a:r>
            <a:endParaRPr 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Redux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React-Redux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Redux-saga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2.2.1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-Store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 就是保存数据的地方，你可以把它看成一个容器。整个应用只能有一个 Store。 Redux 提供createStore这个函数，用来生成 Store。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上面代码中，createStore函数接受另一个函数作为参数，返回新生成的 Store 对象。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235" y="1241425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store = createStore(fn);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2.2.2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-state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Store对象包含所有数据。如果想得到某个时点的数据，就要对 Store 生成快照。这种时点的数据集合，就叫做 State。 当前时刻的 State，可以通过store.getState()拿到。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Redux 规定， 一个 State 对应一个 View。只要 State 相同，View 就相同。你知道 State，就知道 View 是什么样，反之亦然。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235" y="1241425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store = createStore(fn);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state = store.getState();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2.2.3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-action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State 的变化，会导致 View 的变化。但是，用户接触不到 State，只能接触到 View。所以，State 的变化必须是 View 导致的。Action 就是 View 发出的通知，表示 State 应该要发生变化了。 Action 是一个对象。其中的type属性是必须的，表示 Action 的名称。其他属性可以自由设置，社区有一个规范可以参考。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上面代码中，Action 的名称是ADD_TODO，它携带的信息是字符串Learn Redux。 可以这样理解，Action 描述当前发生的事情。改变 State 的唯一办法，就是使用 Action。它会运送数据到 Store。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810" y="156718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action =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type: 'ADD_TODO',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payload: 'Learn 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2.2.4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-Action Creator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View 要发送多少种消息，就会有多少种 Action。如果都手写，会很麻烦。可以定义一个函数来生成 Action，这个函数就叫 Action Creator。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上面代码中，addTodo函数就是一个 Action Creator。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3585" y="1169035"/>
            <a:ext cx="5439410" cy="13677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ADD_TODO = '添加 TODO';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addTodo(text)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type: ADD_TODO,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text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action = addTodo('Learn Redux');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2.2.5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-store.dispatch()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store.dispatch()是 View 发出 Action 的唯一方法。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上面代码中，store.dispatch接受一个 Action 对象作为参数，将它发送出去。 结合 Action Creator，这段代码可以改写如下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9615" y="951865"/>
            <a:ext cx="543941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store = createStore(fn);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store.dispatch({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type: 'ADD_TODO',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payload: 'Learn 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240" y="2697480"/>
            <a:ext cx="5439410" cy="2190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store.dispatch(addTodo('Learn Redux'));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2.2.6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-Reducer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 收到 Action 以后，必须给出一个新的 State，这样 View 才会发生变化。这种 State 的计算过程就叫做 Reducer。 Reducer 是一个函数，它接受 Action 和当前 State 作为参数，返回一个新的 State。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Reducer 函数最重要的特征是，它是一个纯函数。也就是说，只要是同样的输入，必定得到同样的输出。 纯函数是函数式编程的概念，必须遵守以下一些约束。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不得改写参数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不能调用系统 I/O 的API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不能调用Date.now()或者Math.random()等不纯的方法，因为每次会得到不一样的结果 由于 Reducer 是纯函数，就可以保证同样的State，必定得到同样的 View。但也正因为这一点，Reducer 函数里面不能改变 State，必须返回一个全新的对象，请参考下面的写法。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最好把 State 对象设成只读。你没法改变它，要得到新的 State，唯一办法就是生成一个新对象。这样的好处是，任何时候，与某个 View 对应的 State 总是一个不变的对象。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240" y="108966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reducer = function (state, action)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// ...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new_state;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240" y="3342005"/>
            <a:ext cx="5439410" cy="11125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State 是一个对象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reducer(state, action)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 ...state, ...newState 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State 是一个数组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reducer(state, action)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[...state, newItem];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2.2.7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基本概念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-store.subscribe()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 允许使用store.subscribe方法设置监听函数，一旦 State 发生变化，就自动执行这个函数。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显然，只要把 View 的更新函数（对于 React 项目，就是组件的render方法或setState方法）放入listen，就会实现 View 的自动渲染。 store.subscribe方法返回一个函数，调用这个函数就可以解除监听。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240" y="93726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store = createStore(reducer);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store.subscribe(listener);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240" y="2207260"/>
            <a:ext cx="543941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let unsubscribe = store.subscribe(() =&gt;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console.log(store.getState())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unsubscribe();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2.3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Store 的实现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Store 提供了三个方法： store.getState() store.dispatch() store.subscribe() 可以通过以下办法，得到这三个方法：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240" y="937260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let { subscribe, dispatch, getState } = createStore(reducer);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2.4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Reducer 的拆分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Reducer 函数负责生成 State。由于整个应用只有一个 State 对象，包含所有数据，对于大型应用来说，这个 State 必然十分庞大，导致 Reducer 函数也十分庞大。 比如：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  <a:sym typeface="+mn-ea"/>
              </a:rPr>
              <a:t>上面代码中，三种 Action 分别改变 State 的三个属性。 ADD_CHAT：chatLog属性 CHANGE_STATUS：statusMessage属性 CHANGE_USERNAME：userName属性 这三个属性之间没有联系，这提示我们可以把 Reducer 函数拆分。不同的函数负责处理不同属性，最终把它们合并成一个大的 Reducer 即可。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6450" y="1167130"/>
            <a:ext cx="5439410" cy="23888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chatReducer = (state = defaultState, action = {})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 { type, payload } = action;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switch (type)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ADD_CHAT: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Object.assign({}, state,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chatLog: state.chatLog.concat(payload)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CHANGE_STATUS: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Object.assign({}, state,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statusMessage: payload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CHANGE_USERNAME: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Object.assign({}, state,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userName: payload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default: return state;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3390" y="137795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上面代码中，Reducer 函数被拆成了三个小函数，每一个负责生成对应的属性。 这样一拆，Reducer 就易读易写多了。而且，这种拆分与 React 应用的结构相吻合：一个 React 根组件由很多子组件构成。这就是说，子组件与子 Reducer 完全可以对应。 Redux 提供了一个combineReducers方法，用于 Reducer 的拆分。你只要定义各个子 Reducer 函数，然后用这个方法，将它们合成一个大的 Reducer。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上面的代码通过combineReducers方法将三个子 Reducer 合并成一个大的函数。 这种写法有一个前提，就是 State 的属性名必须与子 Reducer 同名。如果不同名，就要采用下面的写法。 总之，combineReducers()做的就是产生一个整体的 Reducer 函数。该函数根据 State 的 key 去执行相应的子 Reducer，并将返回结果合并成一个大的 State 对象。 可以把所有子 Reducer 放在一个文件里面，然后统一引入。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055" y="218440"/>
            <a:ext cx="543941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chatReducer = (state = defaultState, action = {})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chatLog: chatLog(state.chatLog, action),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statusMessage: statusMessage(state.statusMessage, action),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userName: userName(state.userName, action)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1055" y="2307590"/>
            <a:ext cx="543941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combineReducers } from 'redux';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chatReducer = combineReducers({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chatLog,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statusMessage,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userName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todoApp;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1055" y="4390390"/>
            <a:ext cx="5439410" cy="4743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combineReducers } from 'redux'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* as reducers from './reducers'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reducer = combineReducers(reducers)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React 路由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4205" y="723900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真正学会 React 你会发现，它不是一个库，也不是一个框架，而是一个庞大的体系。React 不使用 HTML，而使用 JSX 。它打算抛弃 DOM，要求开发者不要使用任何 DOM 方法。它甚至还抛弃了 SQL ，自己发明了一套查询语言 GraphQL 。当然，这些你都可以不用，React 照样运行，但是就发挥不出它的最大威力。你只要用了 React，就会发现合理的选择就是，采用它的整个技术栈。 本文讲的是React 体系的一个重要部分：路由库React-Router。它是官方维护的，事实上也是唯一可选的路由库。它通过管理 URL，实现组件的切换和状态的变化，开发复杂的应用几乎肯定会用到。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2.5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Reducer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工作流程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首先，用户发出 Action。 store.dispatch(action); 然后，Store 自动调用 Reducer，并且传入两个参数：当前 State 和收到的 Action。 Reducer 会返回新的 State 。 let nextState = todoApp(previousState, action); State 一旦有变化，Store 就会调用监听函数。 store.subscribe(listener); listener可以通过store.getState()得到当前状态。如果使用的是 React，这时可以触发重新渲染 View。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557530"/>
            <a:ext cx="3829685" cy="28752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2.6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代码示例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下面是一个简单的计数器，唯一的作用就是把参数value的值，显示在网页上。Store 的监听函数设置为render，每次 State 的变化都会导致网页重新渲染。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8815" y="1118235"/>
            <a:ext cx="5439410" cy="2644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//index.js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ReactDOM from 'react-dom'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Counter from './component/Counter'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counter from './reducers'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store = createStore(counter);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render = () =&gt; ReactDOM.render(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&lt;Counter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value={store.getState()}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onIncrement={() =&gt; store.dispatch({ type: 'INCREMENT' })}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onDecrement={() =&gt; store.dispatch({ type: 'DECREMENT' })}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/&gt;,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render();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store.subscribe(render);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7985" y="23876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1040" y="358140"/>
            <a:ext cx="5439410" cy="14954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//reducers/index.js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(state = 0, action)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switch (action.type)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'INCREMENT':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state + 1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'DECREMENT':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state - 1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default: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state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1040" y="1965960"/>
            <a:ext cx="5439410" cy="27717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//component/Counter.js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React, { Component, PropTypes } from 'react'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class Counter extends Component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static propTypes =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value: PropTypes.number.isRequired,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onIncrement: PropTypes.func.isRequired,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onDecrement: PropTypes.func.isRequired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render()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{ value, onIncrement, onDecrement } = this.props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&lt;p&gt;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Clicked: {value} times{' '}&lt;button onClick={onIncrement}&gt;+&lt;/button&gt;{' '}&lt;button onClick={onDecrement}&gt;-&lt;/button&gt;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&lt;/p&gt;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Counter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 React-Redux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一章介绍了Redux的基本语法，也给出了示例代码，但是我们会有一个疑问，这么用复杂了，但是并没有体现出来redux的优势，直接通过props也能实现上一个功能，这就是因为没有同组件结合使用造成的，接下来将讲解如何在组件中使用redux。 为了方便使用，Redux 的作者封装了一个 React 专用的库 React-Redux。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3.1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UI 组件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React-Redux 将所有组件分成两大类：UI 组件（presentational component）和容器组件（container component）。 UI 组件有以下几个特征。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只负责 UI 的呈现，不带有任何业务逻辑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没有状态（即不使用this.state这个变量）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所有数据都由参数（this.props）提供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不使用任何 Redux 的 API 比如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因为不含有状态，UI 组件又称为"纯组件"，即它纯函数一样，纯粹由参数决定它的值。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4045" y="2218690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Title =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value =&gt; &lt;h1&gt;{value}&lt;/h1&gt;;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3.2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容器组件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容器组件的特征恰恰相反。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负责管理数据和业务逻辑，不负责 UI 的呈现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带有内部状态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使用 Redux 的 API 总之，只要记住一句话就可以了：UI 组件负责 UI 的呈现，容器组件负责管理数据和逻辑。 你可能会问，如果一个组件既有 UI 又有业务逻辑，那怎么办？回答是，将它拆分成下面的结构：外面是一个容器组件，里面包了一个UI 组件。前者负责与外部的通信，将数据传给后者，由后者渲染出视图。 React-Redux 规定，所有的 UI 组件都由用户提供，容器组件则是由 React-Redux 自动生成。也就是说，用户负责视觉层，状态管理则是全部交给它。</a:t>
            </a:r>
            <a:endParaRPr lang="zh-CN" altLang="en-US" sz="105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3.3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connect()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React-Redux 提供connect方法，用于从 UI 组件生成容器组件。connect的意思，就是将这两种组件连起来。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上面代码中，TodoList是 UI 组件，VisibleTodoList就是由 React-Redux 通过connect方法自动生成的容器组件。 但是，因为没有定义业务逻辑，上面这个容器组件毫无意义，只是 UI 组件的一个单纯的包装层。为了定义业务逻辑，需要给出下面两方面的信息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输入逻辑：外部的数据（即state对象）如何转换为 UI 组件的参数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输出逻辑：用户发出的动作如何变为 Action 对象，从 UI 组件传出去。 因此，connect方法的完整 API 如下。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上面代码中，connect方法接受两个参数：mapStateToProps和mapDispatchToProps。它们定义了 UI 组件的业务逻辑。前者负责输入逻辑，即将state映射到 UI 组件的参数（props），后者负责输出逻辑，即将用户对 UI 组件的操作映射成 Action。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0240" y="995045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connect } from 'react-redux'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VisibleTodoList = connect()(TodoList);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0240" y="2852420"/>
            <a:ext cx="543941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connect } from 'react-redux'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VisibleTodoList = connect(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mapStateToProps,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mapDispatchToProps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)(TodoList)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3.4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mapStateToProps()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mapStateToProps是一个函数。它的作用就是像它的名字那样，建立一个从（外部的）state对象到（UI 组件的）props对象的映射关系。 作为函数，mapStateToProps执行后应该返回一个对象，里面的每一个键值对就是一个映射。请看下面的例子。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上面代码中，mapStateToProps是一个函数，它接受state作为参数，返回一个对象。这个对象有一个todos属性，代表 UI 组件的同名参数，后面的getVisibleTodos也是一个函数，可以从state算出 todos 的值。 下面就是getVisibleTodos的一个例子，用来算出todos。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235" y="1465580"/>
            <a:ext cx="543941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mapStateToProps = (state)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todos: getVisibleTodos(state.todos, state.visibilityFilter)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7235" y="3228975"/>
            <a:ext cx="5439410" cy="16230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getVisibleTodos = (todos, filter)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switch (filter)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'SHOW_ALL':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todos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'SHOW_COMPLETED':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todos.filter(t =&gt; t.completed)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'SHOW_ACTIVE':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todos.filter(t =&gt; !t.completed)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default: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throw new Error('Unknown filter: ' + filter)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3.5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mapDispatchToProps()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mapDispatchToProps是connect函数的第二个参数，用来建立 UI 组件的参数到store.dispatch方法的映射。也就是说，它定义了哪些用户的操作应该当作 Action，传给 Store。它可以是一个函数，也可以是一个对象。 如果mapDispatchToProps是一个函数，会得到dispatch和ownProps（容器组件的props对象）两个参数。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从上面代码可以看到，mapDispatchToProps作为函数，应该返回一个对象，该对象的每个键值对都是一个映射，定义了 UI 组件的参数怎样发出 Action。 如果mapDispatchToProps是一个对象，它的每个键名也是对应 UI 组件的同名参数，键值应该是一个函数，会被当作 Action creator ，返回的 Action 会由 Redux 自动发出。举例来说，上面的mapDispatchToProps写成对象就是下面这样。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0250" y="1416050"/>
            <a:ext cx="5439410" cy="17506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mapDispatchToProps =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dispatch,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ownProps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onClick: ()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dispatch({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type: 'SET_VISIBILITY_FILTER',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filter: ownProps.filter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250" y="4199255"/>
            <a:ext cx="543941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mapDispatchToProps =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onClick: (filter)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type: 'SET_VISIBILITY_FILTER',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filter: filter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3.6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connect方法生成容器组件以后，需要让容器组件拿到state对象，才能生成 UI 组件的参数。 一种解决方法是将state对象作为参数，传入容器组件。但是，这样做比较麻烦，尤其是容器组件可能在很深的层级，一级级将state传下去就很麻烦。 React-Redux 提供Provider组件，可以让容器组件拿到state。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上面代码中，Provider在根组件外面包了一层，这样一来，App的所有子组件就默认都可以拿到state了。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860" y="1451610"/>
            <a:ext cx="5439410" cy="175069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Provider } from 'react-redux'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createStore } from 'redux'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todoApp from './reducers'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App from './components/App'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let store = createStore(todoApp);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render(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&lt;Provider store={store}&gt;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&lt;App 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&lt;/Provider&gt;,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0001" y="23400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基础示例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995" y="705485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目前dva上用的是2.8.1，但是官方已经更新到了4.0.0，我们依然使用2.8.1. 4.0.0的话，可以看react官方给出的示例 中文地址。 React Router 4.x没有做到平滑升级，对原有版本的升级做出了很大的破坏，而大部分项目依然在使用2.x或者3.x，所以我们也按照2.x 3.x来学习，4.x等到普及使用之后，再做更新。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接下来讲解React Router 安装react-router，因为目前react已经升级到了4.0.0，所以默认安装会安装成4.0.0，我们需要指定版本来安装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使用时，路由器Router就是React的一个组件。Router组件本身只是一个容器，真正的路由要通过Route组件定义。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900" y="1934845"/>
            <a:ext cx="7006590" cy="2190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npm install --save react-router@2.*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3900" y="2445385"/>
            <a:ext cx="7006590" cy="20059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ReactDOM from 'react-dom';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Router, Route, hashHistory } from 'react-router';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App from './component/App';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About from './component/About';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Other from './component/Other';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ReactDOM.render((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&lt;Router history={hashHistory}&gt;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&lt;Route path="/" component={App}&gt;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&lt;Route path="/about" component={About}/&gt;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&lt;Route path="/other" component={Other}/&gt;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&lt;/Route&gt;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&lt;/Router&gt;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), document.getElementById('root'));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3.7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实例：计数器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我们来看一个实例。下面是一个计数器组件，它是一个纯的 UI 组件。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上面代码中，这个 UI 组件有两个参数：value和onIncreaseClick。前者需要从state计算得到，后者需要向外发出 Action。 接着，定义value到state的映射，以及onIncreaseClick到dispatch的映射。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830" y="871855"/>
            <a:ext cx="5439410" cy="14954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class Counter extends Component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render()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{ value, onIncreaseClick } = this.props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return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&lt;span&gt;{value}&lt;/span&gt;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  &lt;button onClick={onIncreaseClick}&gt;Increase&lt;/button&gt;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2917825"/>
            <a:ext cx="5439410" cy="1878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mapStateToProps(state)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value: state.count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mapDispatchToProps(dispatch)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return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onIncreaseClick: () =&gt; dispatch(increaseAction)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Action Creator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increaseAction = { type: 'increase'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5770" y="16637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然后，使用connect方法生成容器组件。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然后，定义这个组件的 Reducer。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最后，生成store对象，并使用Provider在根组件外面包一层。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830" y="50927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App = connect(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mapStateToProps,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mapDispatchToProps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)(Counter)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1423035"/>
            <a:ext cx="5439410" cy="13677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// Reducer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counter(state = { count: 0 }, action)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 count = state.count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switch (action.type)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case 'increase':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{ count: count + 1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default: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return state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830" y="3103245"/>
            <a:ext cx="5439410" cy="2644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loadState, saveState } from './localStorage';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persistedState = loadState();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store = createStore(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todoApp,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persistedState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store.subscribe(throttle(() =&gt;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saveState({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todos: store.getState().todos,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}, 1000))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ReactDOM.render(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&lt;Provider store={store}&gt;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&lt;App 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&lt;/Provider&gt;,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document.getElementById('root')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Redux_saga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redux-saga 是一个 redux 中间件，它具有如下特性：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集中处理 redux 副作用问题。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被实现为 generator 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类 redux-thunk 中间件。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watch/worker（监听-&gt;执行） 的工作形式。 对于刚接触 redux-saga 的同学，可以先来一段简单的代码快速了解 redux-saga 诸多特性。</a:t>
            </a:r>
            <a:endParaRPr lang="zh-CN" alt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650" y="2088515"/>
            <a:ext cx="5439410" cy="30270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function* load()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yield put({ type: BEGIN_LOAD_DATA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try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result = yield call(fetch, UrlMap.loadData);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yield put({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type: LOAD_DATA_SUCCESS,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payload: result,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 catch (e)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yield put({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type: LOAD_DATA_ERROR,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payload: e,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error: true,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function* saga()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// 创建一个监听“进程”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yield fork(watch(CLICK_LOAD_BUTTON, load))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4.1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Effects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Effect 是一个 javascript 对象，里面包含描述副作用的信息，可以通过 yield 传达给 sagaMiddleware 执行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在 redux-saga 世界里，所有的 Effect 都必须被 yield 才会执行，所以有人写了 eslint-plugin-redux-saga 来检查是否每个 Effect 都被 yield。并且原则上来说，所有的 yield 后面也只能跟Effect，以保证代码的易测性。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例如： yield fetch(UrlMap.fetchData); 应该用 call Effect ： yield call(fetch, UrlMap.fetchData) 从而可以使代码可测： assert.deepEqual(iterator.next().value, call(fetch, UrlMap.fetchData))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关于各个 Effect 的具体介绍: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pu</a:t>
            </a:r>
            <a:r>
              <a:rPr lang="en-US" altLang="zh-CN" sz="1050" dirty="0" smtClean="0">
                <a:solidFill>
                  <a:srgbClr val="000000"/>
                </a:solidFill>
              </a:rPr>
              <a:t>t:</a:t>
            </a:r>
            <a:r>
              <a:rPr lang="zh-CN" altLang="en-US" sz="1050" dirty="0" smtClean="0">
                <a:solidFill>
                  <a:srgbClr val="000000"/>
                </a:solidFill>
              </a:rPr>
              <a:t>作用和 redux 中的 dispatch 相同。yield put({ type: 'CLICK_BTN' });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select</a:t>
            </a:r>
            <a:r>
              <a:rPr lang="en-US" altLang="zh-CN" sz="1050" dirty="0" smtClean="0">
                <a:solidFill>
                  <a:srgbClr val="000000"/>
                </a:solidFill>
              </a:rPr>
              <a:t>:作用和 redux thunk 中的 getState 相同。const id = yield select(state =&gt; state.id);</a:t>
            </a:r>
            <a:endParaRPr lang="en-US" altLang="zh-CN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1050" dirty="0" smtClean="0">
                <a:solidFill>
                  <a:srgbClr val="000000"/>
                </a:solidFill>
              </a:rPr>
              <a:t>take:等待 redux dispatch 匹配某个 pattern 的 action 。</a:t>
            </a:r>
            <a:endParaRPr lang="en-US" altLang="zh-CN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en-US" altLang="zh-CN" sz="1050" dirty="0" smtClean="0">
                <a:solidFill>
                  <a:srgbClr val="000000"/>
                </a:solidFill>
              </a:rPr>
              <a:t>	在这个例子中，先等待一个按钮点击的 action ，然后执行按钮点击的 saga：</a:t>
            </a:r>
            <a:endParaRPr lang="en-US" altLang="zh-CN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en-US" altLang="zh-CN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en-US" altLang="zh-CN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en-US" altLang="zh-CN" sz="1050" dirty="0" smtClean="0">
                <a:solidFill>
                  <a:srgbClr val="000000"/>
                </a:solidFill>
              </a:rPr>
              <a:t>再举一个利用 take 实现 logMiddleware 的例子：</a:t>
            </a:r>
            <a:endParaRPr lang="en-US" altLang="zh-CN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en-US" altLang="zh-CN" sz="1050" dirty="0" smtClean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155" y="3260090"/>
            <a:ext cx="543941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while (true)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yield take('CLICK_BUTTON');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yield fork(clickButtonSaga);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3155" y="4017010"/>
            <a:ext cx="543941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while (true)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 action = yield take('*');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 newState = yield select();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console.log('received action:', action);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console.log('state become:', newState);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5770" y="16637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这种监听一个 action ，然后执行相应任务的方式，在 redux-saga 中非常常用，因此 redux-saga 提供了一个辅助 Effect —— takeEvery ，让 watch/worker 的代码更加清晰。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830" y="509270"/>
            <a:ext cx="543941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yield takeEvery('*', function* logger(action)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const newState = yield select();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console.log('received action:', action);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console.log('state become:', newState);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4.2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阻塞调用和无阻塞调用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redux-saga 可以用 fork 和 call 来调用子 saga ，其中 fork 是无阻塞型调用，call 是阻塞型调用。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如果看过 saga 的论文，就知道 saga 是由许多子 saga （或者 subtransaction）组合起来的。fork Effect 和它的字面意思一样，即创建一个子 saga 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4.2.1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fork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下面写一个倒数的例子，当接收到 BEGIN_COUNT 的 action，则开始倒数，而接收到 STOP_COUNT 的 action， 则停止倒数。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830" y="871855"/>
            <a:ext cx="5439410" cy="23888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function* count(number)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let currNum = number;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while (currNum &gt;= 0)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console.log(currNum--);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yield delay(1000);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function countSaga* ()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while (true) {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{ payload: number } = yield take(BEGIN_COUNT);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const countTaskId = yield fork(count, number);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yield take(STOP_TASK);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yield cancel(countTaskId);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4.2.2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有阻塞地调用 saga 或者返回 promise 的函数。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同样写一个例子：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4045" y="1610360"/>
            <a:ext cx="5439410" cy="3467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project = yield call(fetch, { url: UrlMap.fetchProject });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members = yield call(fetchMembers, project.id);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4.3 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redux-saga 优缺点分析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缺点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redux-saga 不强迫我们捕获异常，这往往会造成异常发生时难以发现原因。因此，一个良好的习惯是，相信任何一个过程都有可能发生异常。如果出现异常但没有被捕获，redux-saga 的错误栈会给你一种一脸懵逼的感觉。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generator 的调试环境比较糟糕，babel 的 source-map 经常错位，经常要手动加 debugger 来调试。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你团队中使用的其它异步中间件，或许难以和 redux-saga 搭配良好。或许需要花费一些代价，用 redux-saga 来重构一部分中间件。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 优点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保持 action 的简单纯粹，aciton 不再像原来那样五花八门，让人眼花缭乱。task 的模式使代码更加清晰。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redux-saga 提供了丰富的 Effects，以及 sagas 的机制（所有的 saga 都可以被中断），在处理复杂的异步问题上十分趁手。如果你的应用属于写操作密集型或者业务逻辑复杂，快让 redux-saga 来拯救你。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扩展性强。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声明式的 Effects，使代码更易测试。</a:t>
            </a:r>
            <a:endParaRPr lang="zh-CN" altLang="en-US" sz="105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5.1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为什么要用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dva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为什么要用</a:t>
            </a:r>
            <a:r>
              <a:rPr lang="en-US" altLang="zh-CN" sz="1200" dirty="0" smtClean="0">
                <a:solidFill>
                  <a:srgbClr val="000000"/>
                </a:solidFill>
              </a:rPr>
              <a:t>dva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经过一段时间的自学或培训，大家应该都能理解 redux 的概念，并认可这种数据流的控制可以让应用更可控，以及让逻辑更清晰。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但随之而来通常会有这样的疑问：概念太多，并且 reducer, saga, action 都是分离的（分文件）。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这带来的问题是：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</a:rPr>
              <a:t>编辑成本高，需要在 reducer, saga, action 之间来回切换</a:t>
            </a:r>
            <a:endParaRPr lang="zh-CN" altLang="en-US" sz="900" dirty="0" smtClean="0">
              <a:solidFill>
                <a:srgbClr val="000000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</a:rPr>
              <a:t>不便于组织业务模型 (或者叫 domain model) 。比如我们写了一个 userlist 之后，要写一个 productlist，需要复制很多文件。</a:t>
            </a:r>
            <a:endParaRPr lang="zh-CN" altLang="en-US" sz="90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还有一些其他的：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</a:rPr>
              <a:t>saga 书写太复杂，每监听一个 action 都需要走 fork -&gt; watcher -&gt; worker 的流程</a:t>
            </a:r>
            <a:endParaRPr lang="zh-CN" altLang="en-US" sz="900" dirty="0" smtClean="0">
              <a:solidFill>
                <a:srgbClr val="000000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</a:rPr>
              <a:t>entry 书写麻烦</a:t>
            </a:r>
            <a:endParaRPr lang="zh-CN" altLang="en-US" sz="900" dirty="0" smtClean="0">
              <a:solidFill>
                <a:srgbClr val="000000"/>
              </a:solidFill>
            </a:endParaRPr>
          </a:p>
          <a:p>
            <a:pPr marL="1085850" lvl="2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</a:rPr>
              <a:t>...</a:t>
            </a:r>
            <a:endParaRPr lang="zh-CN" altLang="en-US" sz="90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而 dva 正是用于解决这些问题。</a:t>
            </a:r>
            <a:endParaRPr lang="zh-CN" altLang="en-US" sz="105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635" y="220345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上面代码中，用户访问根路由/（比如http://www.example.com/），组件APP就会加载到document.getElementById('root')。 你可能还注意到，Router组件有一个参数history，它的值hashHistory表示，路由的切换由URL的hash变化决定，即URL的#部分发生变化。举例来说，用户访问http://www.example.com/，实际会看到的是http://www.example.com/#/。 Route组件定义了URL路径与组件的对应关系。你可以同时使用多个Route组件。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Route组件还可以嵌套。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8495" y="1334135"/>
            <a:ext cx="7006590" cy="7296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&lt;Router history={hashHistory}&gt;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path="/" component={App}/&gt;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path="/repos" component={Repos}/&gt;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path="/about" component={About}/&gt;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&lt;/Router&gt;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8495" y="2540000"/>
            <a:ext cx="700659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&lt;Router history={hashHistory}&gt;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path="/" component={App}&gt;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&lt;Route path="/about" component={About}/&gt;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&lt;Route path="/other" component={Other}/&gt;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&lt;/Route&gt;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&lt;/Router&gt;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2600" y="717550"/>
            <a:ext cx="8062595" cy="3868420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370" dirty="0" smtClean="0">
                <a:solidFill>
                  <a:srgbClr val="000000"/>
                </a:solidFill>
              </a:rPr>
              <a:t>dva</a:t>
            </a:r>
            <a:r>
              <a:rPr lang="zh-CN" altLang="en-US" sz="1370" dirty="0" smtClean="0">
                <a:solidFill>
                  <a:srgbClr val="000000"/>
                </a:solidFill>
              </a:rPr>
              <a:t>是什么</a:t>
            </a:r>
            <a:endParaRPr lang="zh-CN" altLang="en-US" sz="137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dva 是基于现有应用架构 (redux + react-router + redux-saga 等)的一层轻量封装，没有引入任何新概念，全部代码不到 100 行。( Inspired by elm and choo. )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dva 是 framework，不是 library，类似 emberjs，会很明确地告诉你每个部件应该怎么写，这对于团队而言，会更可控。另外，除了 react 和 react-dom 是 peerDependencies 以外，dva 封装了所有其他依赖。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dva 实现上尽量不创建新语法，而是用依赖库本身的语法，比如 router 的定义还是用 react-router 的 JSX 语法的方式(dynamic config 是性能的考虑层面，之后会支持)。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050" dirty="0" smtClean="0">
                <a:solidFill>
                  <a:srgbClr val="000000"/>
                </a:solidFill>
              </a:rPr>
              <a:t>他最核的是提供了 app.model 方法，用于把 reducer, initialState, action, saga 封装到一起，比如：</a:t>
            </a:r>
            <a:endParaRPr lang="zh-CN" alt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5.1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dva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是什么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2600" y="86995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370" dirty="0" smtClean="0">
                <a:solidFill>
                  <a:srgbClr val="000000"/>
                </a:solidFill>
              </a:rPr>
              <a:t>dva</a:t>
            </a:r>
            <a:r>
              <a:rPr lang="zh-CN" altLang="en-US" sz="1370" dirty="0" smtClean="0">
                <a:solidFill>
                  <a:srgbClr val="000000"/>
                </a:solidFill>
              </a:rPr>
              <a:t>是什么</a:t>
            </a:r>
            <a:endParaRPr lang="zh-CN" altLang="en-US" sz="1370" dirty="0" smtClean="0">
              <a:solidFill>
                <a:srgbClr val="000000"/>
              </a:solidFill>
            </a:endParaRPr>
          </a:p>
          <a:p>
            <a:pPr lvl="1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830" y="496570"/>
            <a:ext cx="7009765" cy="44189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app.model({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namespace: 'products',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state: 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list: [],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loading: false,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},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subscriptions: [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function(dispatch) 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dispatch({type: 'products/query'});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],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effects: 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['products/query']: function*() 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yield call(delay(800));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yield put({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  type: 'products/query/success',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  payload: ['ant-tool', 'roof'],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});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},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reducers: 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['products/query'](state) 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return { ...state, loading: true, };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['products/query/success'](state, { payload }) {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  return { ...state, loading: false, list: payload };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  },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  },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700" dirty="0" smtClean="0">
                <a:latin typeface="Consolas" panose="020B0609020204030204" charset="0"/>
                <a:sym typeface="+mn-ea"/>
              </a:rPr>
              <a:t>});</a:t>
            </a:r>
            <a:endParaRPr lang="zh-CN" altLang="en-US" sz="7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745490"/>
            <a:ext cx="8062595" cy="3760470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1200" dirty="0" smtClean="0">
                <a:solidFill>
                  <a:srgbClr val="000000"/>
                </a:solidFill>
              </a:rPr>
              <a:t>由于</a:t>
            </a:r>
            <a:r>
              <a:rPr lang="en-US" altLang="zh-CN" sz="1200" dirty="0" smtClean="0">
                <a:solidFill>
                  <a:srgbClr val="000000"/>
                </a:solidFill>
              </a:rPr>
              <a:t>dva</a:t>
            </a:r>
            <a:r>
              <a:rPr lang="zh-CN" altLang="en-US" sz="1200" dirty="0" smtClean="0">
                <a:solidFill>
                  <a:srgbClr val="000000"/>
                </a:solidFill>
              </a:rPr>
              <a:t>本身没有任何概念，只是对上几章的概念的封装，所以学习</a:t>
            </a:r>
            <a:r>
              <a:rPr lang="en-US" altLang="zh-CN" sz="1200" dirty="0" smtClean="0">
                <a:solidFill>
                  <a:srgbClr val="000000"/>
                </a:solidFill>
              </a:rPr>
              <a:t>dva</a:t>
            </a:r>
            <a:r>
              <a:rPr lang="zh-CN" altLang="en-US" sz="1200" dirty="0" smtClean="0">
                <a:solidFill>
                  <a:srgbClr val="000000"/>
                </a:solidFill>
              </a:rPr>
              <a:t>主要通过实战来完成。我们将在下一章，着重讲解</a:t>
            </a:r>
            <a:r>
              <a:rPr lang="en-US" altLang="zh-CN" sz="1200" dirty="0" smtClean="0">
                <a:solidFill>
                  <a:srgbClr val="000000"/>
                </a:solidFill>
              </a:rPr>
              <a:t>dva</a:t>
            </a:r>
            <a:r>
              <a:rPr lang="zh-CN" altLang="en-US" sz="1200" dirty="0" smtClean="0">
                <a:solidFill>
                  <a:srgbClr val="000000"/>
                </a:solidFill>
              </a:rPr>
              <a:t>是如何用在实战开发上的。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5.3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dva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9575" y="205740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App组件中嵌套的子组件可以使用this.props.children来展示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子路由也可以不写在Router组件里面，单独传入Router组件的routes属性。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8495" y="595630"/>
            <a:ext cx="700659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React from 'react'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import { Link } from 'react-router'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const App = ({children}) =&gt; (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&lt;h1&gt;Hello React Router&lt;/h1&gt;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&lt;ul&gt;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&lt;li&gt;&lt;Link to="/about"&gt;About&lt;/Link&gt;&lt;/li&gt;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&lt;li&gt;&lt;Link to="/other"&gt;Other&lt;/Link&gt;&lt;/li&gt;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&lt;/ul&gt;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  {children||''}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  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&lt;/div&gt;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)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export default App;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4680" y="3364865"/>
            <a:ext cx="700659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let routes = &lt;Route path="/" component={App}&gt;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path="/about" component={About}/&gt;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path="/other" component={Other}/&gt;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&lt;/Route&gt;;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&lt;Router routes={routes} history={browserHistory}/&gt;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1.2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通配符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上述示例中的path属性，可以使用通配符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5645" y="927100"/>
            <a:ext cx="5439410" cy="36652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path="/hello/:name"&gt;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/hello/michael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/hello/ryan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path="/hello(/:name)"&gt;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/hello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/hello/michael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/hello/ryan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path="/files/*.*"&gt;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/files/hello.jpg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/files/hello.html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path="/files/*"&gt;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/files/a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/files/a/b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 path="/**/*.jpg"&gt;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/files/hello.jpg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// 匹配 /files/path/to/file.jpg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9575" y="205740"/>
            <a:ext cx="8062595" cy="417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其规则如下：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:paramName匹配URL的一个部分，直到遇到下一个/、?、#为止。这个路径参数可以通过this.props.params.paramName取出。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()表示URL的这个部分是可选的。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*匹配任意字符，直到模式里面的下一个字符为止。匹配方式是非贪婪模式。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** 匹配任意字符，直到下一个/、?、#为止。匹配方式是贪婪模式。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050" dirty="0" smtClean="0">
                <a:solidFill>
                  <a:srgbClr val="000000"/>
                </a:solidFill>
              </a:rPr>
              <a:t>path属性也可以使用相对路径（不以/开头），匹配时就会相对于父组件的路径，比如上面的示例。路由匹配规则是从上到下执行，一旦发现匹配，就不再匹配其余的规则了。 设置路径参数时，需要特别小心这一点。比如：</a:t>
            </a: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628650" lvl="1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05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上面代码中，用户访问/about/me时，不会触发第二个路由规则，因为它会匹配/:userName/:id这个规则。因此，带参数的路径一般要写在路由规则的底部。 此外，URL的查询字符串/foo?bar=baz，可以用this.props.location.query.bar获取。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3100" y="2181225"/>
            <a:ext cx="7006590" cy="6019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&lt;Router&gt;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path="/:userName/:id" component={UserPage}/&gt;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  &lt;Route path="/about/me" component={About}/&gt;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600" dirty="0" smtClean="0">
                <a:latin typeface="Consolas" panose="020B0609020204030204" charset="0"/>
                <a:sym typeface="+mn-ea"/>
              </a:rPr>
              <a:t>&lt;/Router&gt;</a:t>
            </a:r>
            <a:endParaRPr lang="zh-CN" altLang="en-US" sz="6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0626" y="134940"/>
            <a:ext cx="724852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1.3 IndexRoute 组件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375" y="557530"/>
            <a:ext cx="8062595" cy="449897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上面的示例代码存在一个问题：</a:t>
            </a: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rgbClr val="000000"/>
              </a:solidFill>
            </a:endParaRPr>
          </a:p>
          <a:p>
            <a:pPr marL="171450" lvl="0" indent="-17145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这是时候，我们访问根路径，this.props.children是undefined，所以我们用了{children||''}来解决，但是这么做其实是个变通的方式，React Router有没有真正的解决办法呢，其实是有的，就是IndexRoute 组件 现在，用户访问/的时候，加载的组件就是Home组件了。这种组件结构就很清晰了：App只包含下级组件的共有元素，本身的展示内容则由Home组件定义。这样有利于代码分离，也有利于使用React Router提供的各种API。</a:t>
            </a:r>
            <a:endParaRPr lang="zh-CN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1840" y="930275"/>
            <a:ext cx="5439410" cy="11125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&lt;Router history={hashHistory}&gt;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&lt;Route path="/" component={App}&gt;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&lt;Route path="/about" component={About}/&gt;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  &lt;Route path="/other" component={Other}/&gt;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  &lt;/Route&gt;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  <a:p>
            <a:pPr lvl="0" algn="l">
              <a:lnSpc>
                <a:spcPct val="14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</a:pPr>
            <a:r>
              <a:rPr lang="zh-CN" altLang="en-US" sz="800" dirty="0" smtClean="0">
                <a:latin typeface="Consolas" panose="020B0609020204030204" charset="0"/>
                <a:sym typeface="+mn-ea"/>
              </a:rPr>
              <a:t>&lt;/Router&gt;</a:t>
            </a:r>
            <a:endParaRPr lang="zh-CN" altLang="en-US" sz="800" dirty="0" smtClean="0"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24283</Words>
  <Application>WPS 演示</Application>
  <PresentationFormat>全屏显示(16:9)</PresentationFormat>
  <Paragraphs>1073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Arial</vt:lpstr>
      <vt:lpstr>宋体</vt:lpstr>
      <vt:lpstr>Wingdings</vt:lpstr>
      <vt:lpstr>Arial</vt:lpstr>
      <vt:lpstr>微软雅黑</vt:lpstr>
      <vt:lpstr>Consolas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yang.xiaolong</cp:lastModifiedBy>
  <cp:revision>83</cp:revision>
  <dcterms:created xsi:type="dcterms:W3CDTF">2016-10-28T07:45:00Z</dcterms:created>
  <dcterms:modified xsi:type="dcterms:W3CDTF">2017-07-12T01:07:26Z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