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67" r:id="rId3"/>
    <p:sldId id="263" r:id="rId4"/>
    <p:sldId id="262" r:id="rId5"/>
    <p:sldId id="295" r:id="rId6"/>
    <p:sldId id="334" r:id="rId7"/>
    <p:sldId id="301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02" r:id="rId19"/>
    <p:sldId id="303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54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实战</a:t>
            </a:r>
            <a:endParaRPr kumimoji="1" lang="zh-CN" altLang="en-US" sz="33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完成User组件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我们使用了ant-desin 中的 Table, Pagination, Popconfirm组件，这些组件，在ant desin官网能找到详细的API以及demo，基本上毫无学习成本。 上面我们通过mapStateToProps取到了redux中的state值。 接下来在路由组件中把我们的Users组件写进去，整个流程就跑通了。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815" y="713105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.normal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.operation a{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margin-left: 10px;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15" y="2313305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UsersComponent  from '../components/Users/Users';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styles from './Users.css';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Users()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&lt;UsersComponent &gt;&lt;/UsersComponent&gt;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connect()(Users);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添加layout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现在是用户列表页面，我们还需要一个首页，ant design 给我们提供了layout布局，我们可以直接引入使用。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901065"/>
            <a:ext cx="5439410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styles from './MainLayout.css';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Header from './Header';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function MainLayout({ children, location })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&lt;div className={styles.normal}&gt;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&lt;Header location={location} /&gt;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&lt;div className={styles.content}&gt;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&lt;div className={styles.main}&gt;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{children}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export default MainLayout;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3101975"/>
            <a:ext cx="5439410" cy="16916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.normal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display: flex;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flex-direction: column;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height: 100%;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.content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flex: 1;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display: flex;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.main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padding: 0 8px;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flex: 1 0 auto;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添加layout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我们将导航部分提炼出来，单独写一个组件，来嵌套到Layout中：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50" y="974725"/>
            <a:ext cx="543941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import { Menu, Icon } from 'antd';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import { Link } from 'dva/router';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function Header({ location }) {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&lt;Menu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selectedKeys={[location.pathname]}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mode="horizontal"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theme="dark"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&lt;Menu.Item key="/"&gt;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  &lt;Link to="/"&gt;&lt;Icon type="home" /&gt;Home&lt;/Link&gt;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&lt;/Menu.Item&gt;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&lt;Menu.Item key="/users"&gt;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  &lt;Link to="/users"&gt;&lt;Icon type="bars" /&gt;Users&lt;/Link&gt;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&lt;/Menu.Item&gt;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&lt;Menu.Item key="/404"&gt;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  &lt;Link to="/page-you-dont-know"&gt;&lt;Icon type="frown-circle" /&gt;404&lt;/Link&gt;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&lt;/Menu.Item&gt;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&lt;Menu.Item key="/antd"&gt;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  &lt;a href="https://github.com/dvajs/dva" target="_blank"&gt;dva&lt;/a&gt;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  &lt;/Menu.Item&gt;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  &lt;/Menu&gt;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b="1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b="1" dirty="0" smtClean="0">
                <a:latin typeface="Consolas" panose="020B0609020204030204" charset="0"/>
                <a:sym typeface="+mn-ea"/>
              </a:rPr>
              <a:t>export default Header;</a:t>
            </a:r>
            <a:endParaRPr lang="zh-CN" altLang="en-US" sz="600" b="1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添加layout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4991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完成Layout组件之后，我们就可以把IndexPage和Users添加到MainLayout中了：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245" y="857250"/>
            <a:ext cx="5439410" cy="1798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styles from './Users.css';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UsersComponent from '../components/Users/Users';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MainLayout from '../components/MainLayout/MainLayout';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function Users({ location })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&lt;MainLayout location={location}&gt;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&lt;div className={styles.normal}&gt;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&lt;UsersComponent /&gt;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&lt;/MainLayout&gt;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export default connect()(Users);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245" y="2707005"/>
            <a:ext cx="5439410" cy="2651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styles from './IndexPage.css';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MainLayout from '../components/MainLayout/MainLayout';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function IndexPage({ location })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&lt;MainLayout location={location}&gt;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&lt;div className={styles.normal}&gt;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&lt;h1 className={styles.title}&gt;Yay! Welcome to dva!&lt;/h1&gt;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&lt;div className={styles.welcome} /&gt;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&lt;ul className={styles.list}&gt;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&lt;li&gt;To get started, edit &lt;code&gt;src/index.js&lt;/code&gt; and save to reload.&lt;/li&gt;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&lt;li&gt;&lt;a href="https://github.com/dvajs/dva-docs/blob/master/v1/en-us/getting-started.md"&gt;Getting Started&lt;/a&gt;&lt;/li&gt;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&lt;/ul&gt;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&lt;/MainLayout&gt;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IndexPage.propTypes =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export default connect()(IndexPage);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98745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处理Loading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dva 有一个管理 effects 执行的 hook，并基于此封装了 dva-loading 插件。通过这个插件，我们可以不必一遍遍地写 showLoading 和 hideLoading，当发起请求时，插件会自动设置数据里的 loading 状态为 true 或 false 。然后我们在渲染 components 时绑定并根据这个数据进行渲染。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首先安装dva-loading:npm install dva-loading --save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完成后，在index.js中引入：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820" y="2006600"/>
            <a:ext cx="5439410" cy="1878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dva from 'dva';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createLoading from 'dva-loading';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1. Initialize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dva();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2. Plugins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app.use(createLoading());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3. Model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app.model(require('./models/users'));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4. Router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app.router(require('./router'));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5. Start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app.start('#root');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390" y="614045"/>
            <a:ext cx="8062595" cy="402272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在Users组件中，把loading加载进去：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880" y="940435"/>
            <a:ext cx="5439410" cy="38379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Table, Pagination, Popconfirm } from 'antd';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styles from './Users.css';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const PAGE_SIZE = 10;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Users({ list: dataSource,loading, total, page: current })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function deleteHandler(id)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console.warn(`TODO: ${id}`);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columns = [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text =&gt; &lt;a href=""&gt;{text}&lt;/a&gt;,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(text, { id }) =&gt;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&lt;span className={styles.operation}&gt;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&lt;a href=""&gt;Edit 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&lt;Popconfirm title="Confirm to delete?" onConfirm={deleteHandler.bind(null, id)}&gt;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  &lt;a href=""&gt;Delete&lt;/a&gt;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&lt;/Popconfirm&gt;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&lt;/span&gt;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),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];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&lt;div className={styles.normal}&gt;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&lt;Table columns={columns} dataSource={dataSource} loading={loading} rowKey={record =&gt; record.id} pagination={false}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&lt;Pagination className="ant-table-pagination" total={total} current={current} pageSize={PAGE_SIZE}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mapStateToProps(state)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{ list, total, page } = state.users;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loading: state.loading.models.users,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list,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total,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page,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export default connect(mapStateToProps)(Users);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98745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处理Loading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处理分页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处理分页有两个思路：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发 action，请求新的分页数据，保存到 model，然后自动更新页面 切换路由 (由于之前监听了路由变化，所以后续的事情会自动处理) 我们用的是思路 2 的方式，好处是用户可以直接访问到 page 2 或其他页面。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只需要修改组件Users即可：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798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215" y="238760"/>
            <a:ext cx="5439410" cy="42824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routerRedux } from 'dva/router';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Table, Pagination, Popconfirm } from 'antd';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styles from './Users.css';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const PAGE_SIZE = 10;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Users({ dispatch, list: dataSource,loading, total, page: current })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function deleteHandler(id)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console.warn(`TODO: ${id}`);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function pageChangeHandler(page)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dispatch(routerRedux.push({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pathname: '/users',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query: { page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}));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columns = [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text =&gt; &lt;a href=""&gt;{text}&lt;/a&gt;,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(text, { id }) =&gt;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&lt;span className={styles.operation}&gt;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&lt;a href=""&gt;Edit 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&lt;Popconfirm title="Confirm to delete?" onConfirm={deleteHandler.bind(null, id)}&gt;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  &lt;a href=""&gt;Delete&lt;/a&gt;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&lt;/Popconfirm&gt;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&lt;/span&gt;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),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];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&lt;div className={styles.normal}&gt;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&lt;Table columns={columns} dataSource={dataSource} loading={loading} rowKey={record =&gt; record.id} pagination={false}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&lt;Pagination className="ant-table-pagination" total={total} current={current} pageSize={PAGE_SIZE} onChange={pageChangeHandler}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mapStateToProps(state)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{ list, total, page } = state.users;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loading: state.loading.models.users,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list,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total,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page,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export default connect(mapStateToProps)(Users);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查看效果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至此，我们的demo就完成了，启动npm start看看效果吧。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958215"/>
            <a:ext cx="8243570" cy="4052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730" y="1272540"/>
            <a:ext cx="5657215" cy="2831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dva创建工程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mock数据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完成User组件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添加layout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处理分页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搭建工程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200" y="69088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安装脚手架工具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首先需要安装dva脚手架工具dva-cli：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cnpm install -g dva-cli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安装完成后，使用$ dva -v查看版本，是否安装成功。 安装完成后，我们就可以使用dva-cli创建工程了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dva new dva-demo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cd dva-demo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cnpm install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配置 antd 和 babel-plugin-import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15" dirty="0" smtClean="0">
                <a:solidFill>
                  <a:srgbClr val="000000"/>
                </a:solidFill>
              </a:rPr>
              <a:t>antd为阿里出品的组件库，有了它，大部分基础组件，我们就可以直接使用，而非自己开发了。 babel-plugin-import 用于按需引入 antd 的 JavaScript 和 CSS，这样打包出来的文件不至于太大。</a:t>
            </a:r>
            <a:endParaRPr lang="zh-CN" altLang="en-US" sz="915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cnpm i antd --save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$ cnpm i babel-plugin-import --save-dev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修改 .roadhogrc，在 "extraBabelPlugins" 里加上：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["import", { "libraryName": "antd", "style": "css" }]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这里我们使用的是cnpm，并没有使用npm，因为限制的原因npm在国内速度过于缓慢了，所以推荐使用cnpm或者yarn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启动应用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通过npm start即可启动项目，通过dva-cli创建项目后，脚手架工具已经为我们生成了一个demo示例。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dva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目录结构说明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通过dva-cli生成的目录结构，我们需要了解一下，以便未来开发，分清各个文件文件夹的作用。 ├── /dist/	# 生产环境。打包输出的部署文件夹，上线部署时使用此文件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/mock/ # 数据mock的接口文件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/node_modules/	# 第三方类库和工具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/public/ # 公共的文件（此文件夹里的文件不会经过打包工具处理，会原样拷贝过去）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/assets/ │ └──index.html ├── /src/ # 项目源码目录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/assets/	# 公共的文件（如图片，js等此文件夹里的文件会经过webpack打包处理）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/components/ # 项目组件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/routes/ # 路由组件（页面维度）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/models/ # 数据模型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/services/ # 数据接口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/utils/ # 工具函数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route.js # 路由配置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├── index.js # 入口文件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│ └── index.css # 公共样式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/themes/ # 自定义样式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.editorconfig # 该文件的内容定义该项目的编码规范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.eslintrc	#js、jsx、es6(es2015)等代码的检测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.roadhogrc.js	#配置文件 如程序入口、css模块、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.roadhogrc.mock.js #配置mock相关功能 支持require动态分析，支持ES6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theme.config.js #主题配置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├── package.json # 项目信息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└── proxy.config.js # 数据mock配置 代理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mock数据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在前后台共同进行一个项目的时候常会遇到一种情景, 后台定义好接口,前端按照接口进行开发, 当前端开发完成后台接口却还没有开发完成, 这个时候要进行接口测试, 只能等后台开发完成才能测试, 在这中间浪费了很多时间, 现在有个利器可以解决这个问题, 即使不用后台,只要提前制定好接口的报文,那么前端就可以自己模拟接口来进行接口测试。所以我们优先搭建一个mock数据的环境。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安装mockjs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$ cnpm install mockjs --save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安装完成后，即可使用mockjs来生成数据了，dva本身支持mock数据了，直接在.roadhogrc.mock.js中配置即可使用。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mockjs语法规则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属性名 和 生成规则 之间用竖线 | 分隔。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生成规则 是可选的。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生成规则 有 7 种格式：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'name|min-max':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'name|count':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'name|min-max.dmin-dmax':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'name|min-max.dcount':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'name|count.dmin-dmax':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'name|count.dcount':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tx1"/>
                </a:solidFill>
              </a:rPr>
              <a:t>'name|+step': value</a:t>
            </a:r>
            <a:endParaRPr lang="zh-CN" altLang="en-US" sz="9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生成规则 的 含义 需要依赖 属性值的类型 才能确定。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属性值 中可以含有 @占位符。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属性值 还指定了最终值的初始值和类型。 具体的语法以及示例，可以在mockjs官网去查看。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mock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生成mock数据 为了方便维护以及条理的清晰，我们将具体的mock规则写到mock/文件夹下，然后.roadhogrc.mock.js中，只维护mock接口。 首先在mock下写一个用户列表的接口：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具体语法规则可以查看mockjs的示例 完成userList的数据生成规则后，我们就可以在.roadhogrc.mock.js中定义该接口了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接下来，在 http://127.0.0.1:8000/api/user/getList ,即可看到数据了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220" y="1183640"/>
            <a:ext cx="543941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Mock from 'mockjs';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userList:Mock.mock({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code:"0000",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'data|10': [{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'id|+1': '@guid',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'name':'@cname',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'email':'@email',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'adress':'@city(true)',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'zip':'@zip'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}],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total:58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220" y="3750945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news from './mock/news';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'GET /api/news/getList': news.getList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完成User组件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4991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生成user路由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使用dva g route users,生成users路由。 打开浏览器：http://127.0.0.1:8000/#/users，即可看到users。 使用脚手架工具创建的路由，工具会自动将src/router.js补全，免去了我们自己创建的繁琐。</a:t>
            </a:r>
            <a:r>
              <a:rPr lang="en-US" altLang="zh-CN" sz="1050" dirty="0" smtClean="0">
                <a:solidFill>
                  <a:srgbClr val="000000"/>
                </a:solidFill>
              </a:rPr>
              <a:t>	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</a:rPr>
              <a:t>增加user接口访问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</a:rPr>
              <a:t>构造 users model 和 service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rgbClr val="000000"/>
                </a:solidFill>
              </a:rPr>
              <a:t>使用dva g model users生成model:</a:t>
            </a:r>
            <a:endParaRPr lang="en-US" altLang="zh-CN" sz="105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168783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request from '../utils/request';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function fetch({ page = 1 })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request(`/api/user/getList?page=${page}`);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980" y="3110865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namespace: 'users',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state: {},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reducers: {},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effects: {},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subscriptions: {},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完成User组件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如上所示，dva集成并封装了redux，将reducers、effects、subscriptions集成到了同一个地方，方便开发维护。 接下来完善model：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190" y="1136015"/>
            <a:ext cx="5439410" cy="3920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* as usersService from '../services/users';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namespace: 'users',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state: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list: [],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total: null,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page: null,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reducers: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save(state, { payload: { data: list, total, page } })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return { ...state, list, total, page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effects: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*fetch({ payload: { page = 1 } }, { call, put })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const { data:{code,data,total} } = yield call(usersService.fetch, { page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yield put({ type: 'save', payload: { data, total, page: parseInt(page, 10) }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subscriptions: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setup({ dispatch, history })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history.listen(({ pathname, query })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if (pathname === '/users')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dispatch({ type: 'fetch', payload: query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完成User组件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添加用户界面，关联model 使用dva g component Users/Users添加Users组件 修改Users组件：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857250"/>
            <a:ext cx="5967730" cy="44094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connect } from 'dva';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{ Table, Pagination, Popconfirm } from 'antd';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import styles from './Users.css';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const PAGE_SIZE = 10;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Users({ list: dataSource, total, page: current })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function deleteHandler(id)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console.warn(`TODO: ${id}`);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columns = [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'name',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text =&gt; &lt;a href=""&gt;{text}&lt;/a&gt;,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'email',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dataIndex: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'adress',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title: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key: 'operation',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render: (text, { id }) =&gt;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&lt;span className={styles.operation}&gt;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&lt;a href=""&gt;Edit 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&lt;Popconfirm title="Confirm to delete?" onConfirm={deleteHandler.bind(null, id)}&gt;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  &lt;a href=""&gt;Delete&lt;/a&gt;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&lt;/Popconfirm&gt;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&lt;/span&gt;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),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];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(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&lt;div className={styles.normal}&gt;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&lt;Table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columns={columns}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dataSource={dataSource}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rowKey={record =&gt; record.id}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pagination={false}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&lt;Pagination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className="ant-table-pagination"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total={total}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current={current}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  pageSize={PAGE_SIZE}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  /&gt;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function mapStateToProps(state)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const { list, total, page } = state.users;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list,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total,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  page,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300" dirty="0" smtClean="0">
                <a:latin typeface="Consolas" panose="020B0609020204030204" charset="0"/>
                <a:sym typeface="+mn-ea"/>
              </a:rPr>
              <a:t>export default connect(mapStateToProps)(Users);</a:t>
            </a:r>
            <a:endParaRPr lang="zh-CN" altLang="en-US" sz="3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12212</Words>
  <Application>WPS 演示</Application>
  <PresentationFormat>全屏显示(16:9)</PresentationFormat>
  <Paragraphs>561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83</cp:revision>
  <dcterms:created xsi:type="dcterms:W3CDTF">2016-10-28T07:45:00Z</dcterms:created>
  <dcterms:modified xsi:type="dcterms:W3CDTF">2017-05-08T01:06:57Z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