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4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655" y="218440"/>
            <a:ext cx="10745470" cy="2315210"/>
          </a:xfrm>
        </p:spPr>
        <p:txBody>
          <a:bodyPr>
            <a:normAutofit/>
          </a:bodyPr>
          <a:lstStyle/>
          <a:p>
            <a:pPr algn="ctr"/>
            <a:r>
              <a:rPr lang="en-US" altLang="en-US" b="1">
                <a:latin typeface="Algerian" panose="04020705040A02060702" charset="0"/>
                <a:cs typeface="Algerian" panose="04020705040A02060702" charset="0"/>
              </a:rPr>
              <a:t>Exploratory Data Analysis on Real Estate Pricing</a:t>
            </a:r>
            <a:endParaRPr lang="en-US" altLang="en-US" b="1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" y="3428365"/>
            <a:ext cx="6946265" cy="2362835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Subtitle: Exploratory Data Analysis Approach</a:t>
            </a:r>
            <a:endParaRPr lang="en-US" altLang="en-US" sz="24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en-US" altLang="en-US" sz="24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Presented by: Barsa Prasad</a:t>
            </a:r>
            <a:endParaRPr lang="en-US" altLang="en-US" sz="24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Market Trends &amp; Customer Preferences</a:t>
            </a:r>
            <a:br>
              <a:rPr lang="en-US" altLang="en-US">
                <a:latin typeface="Algerian" panose="04020705040A02060702" charset="0"/>
                <a:cs typeface="Algerian" panose="04020705040A02060702" charset="0"/>
              </a:rPr>
            </a:b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Market Trends: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    - Analyze sales data to identify trends in housing market.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    - Understand how features like LotArea, Bedrooms, and Location impact SalePrice.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Customer Preferences: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    - Identify most desirable features and amenities (e.g., PoolArea, Fence, MiscFeature).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    - Understand how customer preferences vary by location and market segment.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 Conclusion </a:t>
            </a: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-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 Key findings: Identified relationships between features and SalePrice.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Insights: Location, size, and amenities impact housing prices.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Recommendations: Use data-driven approach to inform pricing, marketing, and investment decisions.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38200" y="1215390"/>
            <a:ext cx="9453880" cy="4347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000">
                <a:latin typeface="Algerian" panose="04020705040A02060702" charset="0"/>
                <a:cs typeface="Algerian" panose="04020705040A02060702" charset="0"/>
              </a:rPr>
              <a:t>Thank you for your attention! I hope you've found this presentation informative and insightful.</a:t>
            </a:r>
            <a:endParaRPr lang="en-US" altLang="en-US" sz="4000"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4000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US" sz="400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Thank You!</a:t>
            </a:r>
            <a:endParaRPr lang="en-US" altLang="en-US" sz="4000">
              <a:solidFill>
                <a:srgbClr val="FF0000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4000"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4000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868680"/>
          </a:xfrm>
        </p:spPr>
        <p:txBody>
          <a:bodyPr/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Introduction</a:t>
            </a: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7645"/>
            <a:ext cx="10131425" cy="4959350"/>
          </a:xfrm>
        </p:spPr>
        <p:txBody>
          <a:bodyPr anchor="t" anchorCtr="0">
            <a:normAutofit/>
          </a:bodyPr>
          <a:p>
            <a:pPr>
              <a:lnSpc>
                <a:spcPct val="90000"/>
              </a:lnSpc>
            </a:pPr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Exploratory Data Analysis (EDA) is a critical step in the data analysis process that involves examining and understanding the underlying structure, patterns, and relationships within a dataset. EDA helps data analysts and scientists to summarize the main characteristics of a dataset, often using visual methods.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EDA helps to understand the distribution of variables, including central tendency, dispersion, and skewness.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EDA reveals patterns and relationships between variables, which can inform further analysis or modeling.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EDA identifies outliers and anomalies that may impact analysis or modeling results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 EDA insights can guide the selection of appropriate models and techniques for further analysis.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EDA helps to identify trends and patterns in real estate prices, which can inform investment decisions or pricing strategies.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EDA can reveal which features (e.g., location, property size, amenities) have the most significant impact on real estate prices.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EDA can help identify correlations between variables, such as the relationship between property prices and local economic indicators.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906145"/>
          </a:xfrm>
        </p:spPr>
        <p:txBody>
          <a:bodyPr>
            <a:normAutofit fontScale="90000"/>
          </a:bodyPr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Objective of the Project</a:t>
            </a:r>
            <a:br>
              <a:rPr lang="en-US" altLang="en-US">
                <a:latin typeface="Algerian" panose="04020705040A02060702" charset="0"/>
                <a:cs typeface="Algerian" panose="04020705040A02060702" charset="0"/>
              </a:rPr>
            </a:b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141855"/>
            <a:ext cx="9187180" cy="3486785"/>
          </a:xfrm>
        </p:spPr>
        <p:txBody>
          <a:bodyPr>
            <a:noAutofit/>
          </a:bodyPr>
          <a:p>
            <a:pPr algn="l">
              <a:lnSpc>
                <a:spcPct val="100000"/>
              </a:lnSpc>
            </a:pPr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1. Understand House Price Influencers: Identify the key factors that influence house prices, such as location, property size, amenities, and local economic indicators.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2. Reveal Trends, Outliers, and Patterns: Analyze the data to reveal trends, outliers, and patterns in house prices, which can inform strategic decision-making.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3. Create Insights for Strategic Property Pricing: Develop insights that can guide strategic property pricing decisions, such as identifying opportunities for investment or optimizing pricing strategies.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ct val="100000"/>
              </a:lnSpc>
            </a:pP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Libraries Used</a:t>
            </a: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1855"/>
            <a:ext cx="10131425" cy="2694305"/>
          </a:xfrm>
        </p:spPr>
        <p:txBody>
          <a:bodyPr/>
          <a:p>
            <a:r>
              <a:rPr lang="en-US" altLang="en-US" sz="2000">
                <a:latin typeface="Arial Black" panose="020B0A04020102020204" charset="0"/>
                <a:cs typeface="Arial Black" panose="020B0A04020102020204" charset="0"/>
              </a:rPr>
              <a:t>Pandas: Data manipulation</a:t>
            </a:r>
            <a:endParaRPr lang="en-US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000">
                <a:latin typeface="Arial Black" panose="020B0A04020102020204" charset="0"/>
                <a:cs typeface="Arial Black" panose="020B0A04020102020204" charset="0"/>
              </a:rPr>
              <a:t>NumPy: Numerical computations</a:t>
            </a:r>
            <a:endParaRPr lang="en-US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000">
                <a:latin typeface="Arial Black" panose="020B0A04020102020204" charset="0"/>
                <a:cs typeface="Arial Black" panose="020B0A04020102020204" charset="0"/>
              </a:rPr>
              <a:t>Matplotlib &amp; Seaborn: Visualization</a:t>
            </a:r>
            <a:endParaRPr lang="en-US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US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 Loading the Data</a:t>
            </a: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Library: Pandas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Action: Load CSV/Excel data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Goal: Store in a DataFrame for processing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916305"/>
          </a:xfrm>
        </p:spPr>
        <p:txBody>
          <a:bodyPr/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Cleaning the Data</a:t>
            </a: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5145"/>
            <a:ext cx="10131425" cy="467169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IN" altLang="en-US" sz="1600">
                <a:latin typeface="Arial Black" panose="020B0A04020102020204" charset="0"/>
                <a:cs typeface="Arial Black" panose="020B0A04020102020204" charset="0"/>
              </a:rPr>
              <a:t>1. </a:t>
            </a:r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Handle Missing Values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1. Identify missing values: Use df.isnull().sum() to identify columns with missing values.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2. Drop or impute missing values: Depending on the nature of the data, you can either drop rows with missing values using df.dropna() or impute them using df.fillna().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1600">
                <a:latin typeface="Arial Black" panose="020B0A04020102020204" charset="0"/>
                <a:cs typeface="Arial Black" panose="020B0A04020102020204" charset="0"/>
              </a:rPr>
              <a:t>2. </a:t>
            </a:r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Remove Duplicates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1. Identify duplicates: Use df.duplicated().sum() to identify duplicate rows.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2. Drop duplicates: Use df.drop_duplicates() to remove duplicate rows.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1600">
                <a:latin typeface="Arial Black" panose="020B0A04020102020204" charset="0"/>
                <a:cs typeface="Arial Black" panose="020B0A04020102020204" charset="0"/>
              </a:rPr>
              <a:t>3. </a:t>
            </a:r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Treat Anomalies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1. Identify anomalies: Use statistical methods (e.g., z-score, IQR) or data visualization to identify anomalies.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latin typeface="Arial Black" panose="020B0A04020102020204" charset="0"/>
                <a:cs typeface="Arial Black" panose="020B0A04020102020204" charset="0"/>
              </a:rPr>
              <a:t>2. Handle anomalies: Depending on the nature of the anomalies, you can either remove them or transform the data to reduce their impact.</a:t>
            </a:r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Univariate Analysis</a:t>
            </a: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latin typeface="Arial Black" panose="020B0A04020102020204" charset="0"/>
                <a:cs typeface="Arial Black" panose="020B0A04020102020204" charset="0"/>
              </a:rPr>
              <a:t>- Histogram of House Prices: Understand distribution shape, identify outliers and extreme values.</a:t>
            </a:r>
            <a:endParaRPr lang="en-US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000">
                <a:latin typeface="Arial Black" panose="020B0A04020102020204" charset="0"/>
                <a:cs typeface="Arial Black" panose="020B0A04020102020204" charset="0"/>
              </a:rPr>
              <a:t>- Distribution of Bedrooms/Bathrooms: Identify most common configurations, gain insights into housing preferences and market trends.</a:t>
            </a:r>
            <a:endParaRPr lang="en-US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000">
                <a:latin typeface="Arial Black" panose="020B0A04020102020204" charset="0"/>
                <a:cs typeface="Arial Black" panose="020B0A04020102020204" charset="0"/>
              </a:rPr>
              <a:t>- KDE Plots: Smoothed representation of distribution, identify underlying patterns and compare distributions.</a:t>
            </a:r>
            <a:endParaRPr lang="en-US" altLang="en-US" sz="2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974090"/>
          </a:xfrm>
        </p:spPr>
        <p:txBody>
          <a:bodyPr>
            <a:normAutofit fontScale="90000"/>
          </a:bodyPr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Multivariate Analysis</a:t>
            </a:r>
            <a:br>
              <a:rPr lang="en-US" altLang="en-US">
                <a:latin typeface="Algerian" panose="04020705040A02060702" charset="0"/>
                <a:cs typeface="Algerian" panose="04020705040A02060702" charset="0"/>
              </a:rPr>
            </a:b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Correlation Matrix: Examine relationships between variables, identify strong correlations.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Pairplot/Scatter Matrix: Visualize relationships between variables, identify patterns and correlations.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Key Relationships: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Price vs. Size: Understand how price changes with size.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Price vs. Location: Examine how price varies by location.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Feature Engineering for Real Estate Data</a:t>
            </a:r>
            <a:br>
              <a:rPr lang="en-US" altLang="en-US">
                <a:latin typeface="Algerian" panose="04020705040A02060702" charset="0"/>
                <a:cs typeface="Algerian" panose="04020705040A02060702" charset="0"/>
              </a:rPr>
            </a:b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Transform categorical variables: MSZoning, LotShape, Utilities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Scale/normalize numerical features: LotArea, SalePrice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Create new features: Size-related features (e.g., TotalSF = LotArea + LivingArea)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- Feature impact: Analyze how features like LotArea, Bedrooms, and Location impact SalePrice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{D8619A74-30AD-4048-97AE-BF4C68A1F606}tf03457452</Template>
  <TotalTime>0</TotalTime>
  <Words>4496</Words>
  <Application>WPS Presentation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Algerian</vt:lpstr>
      <vt:lpstr>Arial Black</vt:lpstr>
      <vt:lpstr>Microsoft YaHei</vt:lpstr>
      <vt:lpstr>Arial Unicode MS</vt:lpstr>
      <vt:lpstr>Calibri Light</vt:lpstr>
      <vt:lpstr>Calibri</vt:lpstr>
      <vt:lpstr>Agency FB</vt:lpstr>
      <vt:lpstr>Celestial</vt:lpstr>
      <vt:lpstr>Real Estate Pricing Analysis</vt:lpstr>
      <vt:lpstr>PowerPoint 演示文稿</vt:lpstr>
      <vt:lpstr>Loading the Data</vt:lpstr>
      <vt:lpstr>Univariate Analysis</vt:lpstr>
      <vt:lpstr>Cleaning the Data</vt:lpstr>
      <vt:lpstr>Multivariate Analysis</vt:lpstr>
      <vt:lpstr> Feature Engineering</vt:lpstr>
      <vt:lpstr>Feature Impact and Size</vt:lpstr>
      <vt:lpstr>Market Trends and Historical Pricing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Barsa Prasad</dc:creator>
  <cp:lastModifiedBy>Amisha Swain</cp:lastModifiedBy>
  <cp:revision>3</cp:revision>
  <dcterms:created xsi:type="dcterms:W3CDTF">2025-07-02T11:57:00Z</dcterms:created>
  <dcterms:modified xsi:type="dcterms:W3CDTF">2025-07-10T19:10:34Z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C39ED435AF68412CB48B00EF0A3AD2DD_12</vt:lpwstr>
  </property>
  <property fmtid="{D5CDD505-2E9C-101B-9397-08002B2CF9AE}" pid="3" name="KSOProductBuildVer">
    <vt:lpwstr>1033-12.2.0.21931</vt:lpwstr>
  </property>
</Properties>
</file>