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BA8-857D-DAD0-4FF9-B9CFABF6B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Sales Forecasting Across Multiple Retail Stores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29F31-EE98-A2ED-36B1-2AA30224B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3077497"/>
            <a:ext cx="11336594" cy="33528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58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EA24-434C-642E-52DB-230DB966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9CA5-3FD7-49A7-69CD-DCC21BBD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models are compared using RMSE and R² Score, with the LSTM model showing better performance.- A bar chart illustrates the RMSE values for both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48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9D74-E94A-46ED-FFCC-EA50A5DD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4001"/>
            <a:ext cx="11029616" cy="1013800"/>
          </a:xfrm>
        </p:spPr>
        <p:txBody>
          <a:bodyPr/>
          <a:lstStyle/>
          <a:p>
            <a:r>
              <a:rPr lang="en-IN" dirty="0" err="1">
                <a:latin typeface="Algerian" panose="04020705040A02060702" pitchFamily="82" charset="0"/>
              </a:rPr>
              <a:t>MLOps</a:t>
            </a:r>
            <a:r>
              <a:rPr lang="en-IN" dirty="0">
                <a:latin typeface="Algerian" panose="04020705040A02060702" pitchFamily="82" charset="0"/>
              </a:rPr>
              <a:t>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82A8-B24A-30CB-5851-EBB824D0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DVC is used for data version control, and </a:t>
            </a:r>
            <a:r>
              <a:rPr lang="en-US" dirty="0" err="1"/>
              <a:t>MLflow</a:t>
            </a:r>
            <a:r>
              <a:rPr lang="en-US" dirty="0"/>
              <a:t> is used for model experiment tracking.- Python logging library is used for logging and tracking model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58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4AE3-C8AE-0BD9-9AF4-BF154A0B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5CCC0-9937-79EB-53BB-5E710477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interface is built using Flask/</a:t>
            </a:r>
            <a:r>
              <a:rPr lang="en-US" dirty="0" err="1"/>
              <a:t>Streamlit</a:t>
            </a:r>
            <a:r>
              <a:rPr lang="en-US" dirty="0"/>
              <a:t>, allowing users to input store id, date, promo, and holidays.- The output includes predicted sales and customer count, downloadable as CSV.- The application is hosted on Heroku.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5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8C14-CB2A-D3C6-0794-3F2C042F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B9B4-8F11-DFAD-A1E7-90E6961E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Promotions increase sales by ~18%, and holidays reduce sales unless promo is active.- Stores near competitors show lower baseline sales, and LSTM effectively captures temporal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17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4EF6-CF5B-01BD-EB42-083A25C8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>
                <a:latin typeface="Algerian" panose="04020705040A02060702" pitchFamily="82" charset="0"/>
              </a:rPr>
              <a:t>Challenges</a:t>
            </a:r>
            <a:r>
              <a:rPr lang="en-IN" dirty="0"/>
              <a:t>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465F-D3F8-AE8C-66EE-BE52A86A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include missing promo intervals, high variance across stores, and model drift.- Solutions include using default "None" for missing promo intervals, normalizing per store, and retraining the pipeline with new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3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AE68-BED1-CAAD-784B-FE7C0C7F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1E62-69A2-E0AE-4AFE-3CF01910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enhancements include integrating weather data, adding price and product category details, and implementing a real-time forecast API.- Other possibilities include using Prophet or Transformer-based models for improved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106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0B28-D763-ECB0-75BC-CFD1CBA4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C8BC-2C48-C247-D35F-81B879FA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delivers a robust sales forecasting system, improving forecast accuracy and enabling better business planning.- The end-to-end automated ML pipeline is deployed, providing a scalable and maintainable solution.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93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D5F3-DFE6-AE06-8348-1967078C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Sales Forecasting Across Multiple Retail Stores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E97B03-F099-6C6D-55D7-DCBC8753EF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419483"/>
            <a:ext cx="91274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Company: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NextHikes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IT Solutions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Prepared by: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[Barsa Prasad]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Tools: Python, Pandas, Scikit-Learn, TensorFlow, Flask,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MLflow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68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F3BD-7C16-A232-EBAF-5CA9B918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Business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4A75-3AEB-C06F-84D9-C8506AB9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The goal is to replace intuition-based decision-making with data-driven insights.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6644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E9B8-C0BA-33C5-3ABC-5D78D845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17C5-F923-9D2F-A2FC-A7603802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The dataset contains information about Rossmann stores, including sales, customers, promotions, holidays, and competition distance.- Key fields include Store, Date, Sales, Customers, Open, Promo, </a:t>
            </a:r>
            <a:r>
              <a:rPr lang="en-US" dirty="0" err="1"/>
              <a:t>StateHoliday</a:t>
            </a:r>
            <a:r>
              <a:rPr lang="en-US" dirty="0"/>
              <a:t>, </a:t>
            </a:r>
            <a:r>
              <a:rPr lang="en-US" dirty="0" err="1"/>
              <a:t>SchoolHoliday</a:t>
            </a:r>
            <a:r>
              <a:rPr lang="en-US" dirty="0"/>
              <a:t>, </a:t>
            </a:r>
            <a:r>
              <a:rPr lang="en-US" dirty="0" err="1"/>
              <a:t>CompetitionDistance</a:t>
            </a:r>
            <a:r>
              <a:rPr lang="en-US" dirty="0"/>
              <a:t>, </a:t>
            </a:r>
            <a:r>
              <a:rPr lang="en-US" dirty="0" err="1"/>
              <a:t>PromoInterval</a:t>
            </a:r>
            <a:r>
              <a:rPr lang="en-US" dirty="0"/>
              <a:t>, </a:t>
            </a:r>
            <a:r>
              <a:rPr lang="en-US" dirty="0" err="1"/>
              <a:t>StoreType</a:t>
            </a:r>
            <a:r>
              <a:rPr lang="en-US" dirty="0"/>
              <a:t>, and Assortment.- The dataset spans multiple cities and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0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57EF-F800-4766-6E47-3C6025C5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11A0-6B3B-3BE2-DE0E-3AE96F12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aims to develop a sales forecasting system using machine learning and deep learning models.- Objectives include data cleaning and preprocessing, exploratory data analysis, feature engineering, model building, and deployment.- The project also focuses on </a:t>
            </a:r>
            <a:r>
              <a:rPr lang="en-US" dirty="0" err="1"/>
              <a:t>MLOps</a:t>
            </a:r>
            <a:r>
              <a:rPr lang="en-US" dirty="0"/>
              <a:t> (</a:t>
            </a:r>
            <a:r>
              <a:rPr lang="en-US" dirty="0" err="1"/>
              <a:t>MLflow</a:t>
            </a:r>
            <a:r>
              <a:rPr lang="en-US" dirty="0"/>
              <a:t>, DVC) and web deployment using Flask/</a:t>
            </a:r>
            <a:r>
              <a:rPr lang="en-US" dirty="0" err="1"/>
              <a:t>Streamlit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15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2F33-3D7B-8A6E-EFB2-D5157C91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47AB-F127-DC0F-5F06-6DAB4DB91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reveals insights into customer purchasing behavior, including sales trends over time, effect of promotions, and correlation between sales and customers.- Visualizations using pandas, matplotlib, and seaborn show seasonality, holiday effects, and impact of competition distance.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11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F6EC-831A-9B5F-E475-46286328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29EF-3CC4-8546-B4BD-756A5A67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preprocessing steps include handling missing values, encoding categorical variables, extracting time-based features, and applying StandardScaler for normalization.- These steps prepare the data for modeling and improve the accuracy of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98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883E-D970-6AE7-DA65-A5714FD1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44EF-1541-4352-81DF-BDABC7BB7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RandomForestRegressor</a:t>
            </a:r>
            <a:r>
              <a:rPr lang="en-US" dirty="0"/>
              <a:t> is used as the baseline model, with a modular ML pipeline and </a:t>
            </a:r>
            <a:r>
              <a:rPr lang="en-US" dirty="0" err="1"/>
              <a:t>GridSearchCV</a:t>
            </a:r>
            <a:r>
              <a:rPr lang="en-US" dirty="0"/>
              <a:t> for tuning.- The model is evaluated using RMSE and MAE, showing stable performance across stores.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70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C3BE-7702-F643-3C4C-46F79C8A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Deep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7D88-C4B8-6D27-2F95-2CA7810C8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LSTM model is built using TensorFlow to capture temporal patterns and predict sales.- The model takes sales history, promo, and holidays as input and outputs the next 6-week sales forecast.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3318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46</TotalTime>
  <Words>583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Bahnschrift SemiBold</vt:lpstr>
      <vt:lpstr>Gill Sans MT</vt:lpstr>
      <vt:lpstr>Wingdings</vt:lpstr>
      <vt:lpstr>Wingdings 2</vt:lpstr>
      <vt:lpstr>Dividend</vt:lpstr>
      <vt:lpstr>Sales Forecasting Across Multiple Retail Stores</vt:lpstr>
      <vt:lpstr>Sales Forecasting Across Multiple Retail Stores</vt:lpstr>
      <vt:lpstr>Business Need</vt:lpstr>
      <vt:lpstr>Dataset Description</vt:lpstr>
      <vt:lpstr> Learning Objectives</vt:lpstr>
      <vt:lpstr>Exploratory Data Analysis</vt:lpstr>
      <vt:lpstr>Data Preprocessing</vt:lpstr>
      <vt:lpstr>Machine Learning Model</vt:lpstr>
      <vt:lpstr>Deep Learning Model</vt:lpstr>
      <vt:lpstr>Model Evaluation</vt:lpstr>
      <vt:lpstr>MLOps Integration</vt:lpstr>
      <vt:lpstr>Deployment</vt:lpstr>
      <vt:lpstr> Key Insights</vt:lpstr>
      <vt:lpstr> Challenges &amp; Solutions</vt:lpstr>
      <vt:lpstr>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Barsa Prasad</dc:creator>
  <cp:lastModifiedBy>Barsa Prasad</cp:lastModifiedBy>
  <cp:revision>1</cp:revision>
  <dcterms:created xsi:type="dcterms:W3CDTF">2025-10-19T08:40:46Z</dcterms:created>
  <dcterms:modified xsi:type="dcterms:W3CDTF">2025-10-19T09:27:42Z</dcterms:modified>
</cp:coreProperties>
</file>