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6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2546281"/>
          </a:xfrm>
        </p:spPr>
        <p:txBody>
          <a:bodyPr anchor="t"/>
          <a:lstStyle/>
          <a:p>
            <a:r>
              <a:rPr lang="en-IN" b="1" dirty="0">
                <a:solidFill>
                  <a:schemeClr val="accent1"/>
                </a:solidFill>
              </a:rPr>
              <a:t>Calculator Project Using Python</a:t>
            </a:r>
            <a:br>
              <a:rPr lang="en-IN" b="1" dirty="0">
                <a:solidFill>
                  <a:schemeClr val="accent1"/>
                </a:solidFill>
              </a:rPr>
            </a:br>
            <a:br>
              <a:rPr lang="en-IN" b="1" dirty="0">
                <a:solidFill>
                  <a:schemeClr val="accent1"/>
                </a:solidFill>
              </a:rPr>
            </a:br>
            <a:r>
              <a:rPr lang="en-IN" b="1" dirty="0">
                <a:solidFill>
                  <a:schemeClr val="tx1"/>
                </a:solidFill>
              </a:rPr>
              <a:t>Developed by [Barsa Prasad]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99768"/>
            <a:ext cx="8825658" cy="1209367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Self-Introduction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172929"/>
            <a:ext cx="8825658" cy="3465871"/>
          </a:xfrm>
        </p:spPr>
        <p:txBody>
          <a:bodyPr>
            <a:normAutofit/>
          </a:bodyPr>
          <a:lstStyle/>
          <a:p>
            <a:r>
              <a:rPr lang="en-US" sz="2000" b="1" cap="none" dirty="0">
                <a:solidFill>
                  <a:schemeClr val="tx1"/>
                </a:solidFill>
              </a:rPr>
              <a:t>I Am Barsa Prasad, Hailing From Odisha. I Hold A Graduate Degree, Which I Completed In 2017. I have total experience of 5 years as a Senior Associate At </a:t>
            </a:r>
            <a:r>
              <a:rPr lang="en-US" sz="2000" b="1" cap="none" dirty="0" err="1">
                <a:solidFill>
                  <a:schemeClr val="tx1"/>
                </a:solidFill>
              </a:rPr>
              <a:t>Meesho</a:t>
            </a:r>
            <a:r>
              <a:rPr lang="en-US" sz="2000" b="1" cap="none" dirty="0">
                <a:solidFill>
                  <a:schemeClr val="tx1"/>
                </a:solidFill>
              </a:rPr>
              <a:t> , I am Currently doing Internship at </a:t>
            </a:r>
            <a:r>
              <a:rPr lang="en-US" sz="2000" b="1" cap="none" dirty="0" err="1">
                <a:solidFill>
                  <a:schemeClr val="tx1"/>
                </a:solidFill>
              </a:rPr>
              <a:t>Nexthikes</a:t>
            </a:r>
            <a:r>
              <a:rPr lang="en-US" sz="2000" b="1" cap="none" dirty="0">
                <a:solidFill>
                  <a:schemeClr val="tx1"/>
                </a:solidFill>
              </a:rPr>
              <a:t> IT Solutions </a:t>
            </a:r>
            <a:endParaRPr lang="en-IN" sz="2000" b="1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481781"/>
            <a:ext cx="9508666" cy="1130709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Introduction Of Calculator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71948" y="2467897"/>
            <a:ext cx="11208775" cy="295951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calculator is an essential tool for performing mathematical calculations, ranging from simple arithmetic operations to complex computations. The Calculator Project aims to design and develop a user-friendly and efficient calculator that can perform various mathematical operations, providing an intuitive interface for users to input and calculate values.</a:t>
            </a:r>
            <a:endParaRPr lang="en-IN" sz="1600" b="1" dirty="0">
              <a:solidFill>
                <a:schemeClr val="accent1"/>
              </a:solidFill>
            </a:endParaRPr>
          </a:p>
          <a:p>
            <a:br>
              <a:rPr lang="en-IN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accent1"/>
              </a:solidFill>
            </a:endParaRPr>
          </a:p>
          <a:p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54954" y="747252"/>
                <a:ext cx="4419935" cy="3116825"/>
              </a:xfrm>
            </p:spPr>
            <p:txBody>
              <a:bodyPr anchor="t">
                <a:normAutofit fontScale="90000"/>
              </a:bodyPr>
              <a:lstStyle/>
              <a:p>
                <a:r>
                  <a:rPr lang="en-IN" sz="3100" b="1" dirty="0">
                    <a:solidFill>
                      <a:schemeClr val="accent1"/>
                    </a:solidFill>
                  </a:rPr>
                  <a:t>Calculator Interface</a:t>
                </a:r>
                <a:br>
                  <a:rPr lang="en-IN" sz="4000" b="1" dirty="0">
                    <a:solidFill>
                      <a:schemeClr val="accent1"/>
                    </a:solidFill>
                  </a:rPr>
                </a:br>
                <a:r>
                  <a:rPr lang="en-IN" sz="1800" b="1" dirty="0">
                    <a:solidFill>
                      <a:schemeClr val="accent1"/>
                    </a:solidFill>
                  </a:rPr>
                  <a:t>1.</a:t>
                </a:r>
                <a:r>
                  <a:rPr lang="en-IN" sz="1600" b="1" dirty="0">
                    <a:solidFill>
                      <a:schemeClr val="tx1"/>
                    </a:solidFill>
                  </a:rPr>
                  <a:t>E</a:t>
                </a:r>
                <a:r>
                  <a:rPr lang="en-IN" sz="1600" b="1" dirty="0">
                    <a:solidFill>
                      <a:schemeClr val="bg1"/>
                    </a:solidFill>
                  </a:rPr>
                  <a:t>ntry Field at the top of Calculator to View their calculation Result.</a:t>
                </a:r>
                <a:br>
                  <a:rPr lang="en-IN" sz="1600" b="1" dirty="0">
                    <a:solidFill>
                      <a:schemeClr val="bg1"/>
                    </a:solidFill>
                  </a:rPr>
                </a:br>
                <a:br>
                  <a:rPr lang="en-IN" sz="1600" b="1" dirty="0">
                    <a:solidFill>
                      <a:schemeClr val="tx1"/>
                    </a:solidFill>
                  </a:rPr>
                </a:br>
                <a:r>
                  <a:rPr lang="en-IN" sz="1600" b="1" dirty="0">
                    <a:solidFill>
                      <a:schemeClr val="accent1"/>
                    </a:solidFill>
                  </a:rPr>
                  <a:t>2. </a:t>
                </a:r>
                <a:r>
                  <a:rPr lang="en-IN" sz="1600" b="1" dirty="0">
                    <a:solidFill>
                      <a:schemeClr val="bg1"/>
                    </a:solidFill>
                  </a:rPr>
                  <a:t>Number button (0-9) arranged</a:t>
                </a:r>
                <a:br>
                  <a:rPr lang="en-IN" sz="1600" b="1" dirty="0">
                    <a:solidFill>
                      <a:schemeClr val="tx1"/>
                    </a:solidFill>
                  </a:rPr>
                </a:br>
                <a:br>
                  <a:rPr lang="en-IN" sz="1600" b="1" dirty="0">
                    <a:solidFill>
                      <a:schemeClr val="tx1"/>
                    </a:solidFill>
                  </a:rPr>
                </a:br>
                <a:r>
                  <a:rPr lang="en-IN" sz="1600" b="1" dirty="0">
                    <a:solidFill>
                      <a:schemeClr val="accent1"/>
                    </a:solidFill>
                  </a:rPr>
                  <a:t>3.</a:t>
                </a:r>
                <a:r>
                  <a:rPr lang="en-IN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IN" sz="1600" b="1" dirty="0">
                    <a:solidFill>
                      <a:schemeClr val="bg1"/>
                    </a:solidFill>
                  </a:rPr>
                  <a:t>Operations Button (+, -, *, /, %, +/-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18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b="1" dirty="0">
                    <a:solidFill>
                      <a:schemeClr val="bg1"/>
                    </a:solidFill>
                  </a:rPr>
                  <a:t>)</a:t>
                </a:r>
                <a:br>
                  <a:rPr lang="en-IN" sz="1600" b="1" dirty="0">
                    <a:solidFill>
                      <a:schemeClr val="tx1"/>
                    </a:solidFill>
                  </a:rPr>
                </a:br>
                <a:br>
                  <a:rPr lang="en-IN" sz="1600" b="1" dirty="0">
                    <a:solidFill>
                      <a:schemeClr val="tx1"/>
                    </a:solidFill>
                  </a:rPr>
                </a:br>
                <a:r>
                  <a:rPr lang="en-IN" sz="1600" b="1" dirty="0">
                    <a:solidFill>
                      <a:schemeClr val="accent1"/>
                    </a:solidFill>
                  </a:rPr>
                  <a:t>4. </a:t>
                </a:r>
                <a:r>
                  <a:rPr lang="en-US" sz="1600" b="1" dirty="0">
                    <a:solidFill>
                      <a:schemeClr val="bg1"/>
                    </a:solidFill>
                  </a:rPr>
                  <a:t>Advanced features (exponents, roots etc.)</a:t>
                </a:r>
                <a:br>
                  <a:rPr lang="en-US" sz="1800" b="1" dirty="0">
                    <a:solidFill>
                      <a:schemeClr val="accent1"/>
                    </a:solidFill>
                  </a:rPr>
                </a:br>
                <a:br>
                  <a:rPr lang="en-IN" sz="1600" b="1" dirty="0">
                    <a:solidFill>
                      <a:schemeClr val="tx1"/>
                    </a:solidFill>
                  </a:rPr>
                </a:br>
                <a:r>
                  <a:rPr lang="en-IN" sz="1600" b="1" dirty="0">
                    <a:solidFill>
                      <a:schemeClr val="accent1"/>
                    </a:solidFill>
                  </a:rPr>
                  <a:t>5. </a:t>
                </a:r>
                <a:r>
                  <a:rPr lang="en-IN" sz="1600" b="1" dirty="0">
                    <a:solidFill>
                      <a:schemeClr val="bg1"/>
                    </a:solidFill>
                  </a:rPr>
                  <a:t>Clear Button ( C ) Is Provided</a:t>
                </a:r>
                <a:br>
                  <a:rPr lang="en-IN" sz="1600" b="1" dirty="0">
                    <a:solidFill>
                      <a:schemeClr val="bg1"/>
                    </a:solidFill>
                  </a:rPr>
                </a:br>
                <a:br>
                  <a:rPr lang="en-IN" sz="1600" b="1" dirty="0">
                    <a:solidFill>
                      <a:schemeClr val="tx1"/>
                    </a:solidFill>
                  </a:rPr>
                </a:br>
                <a:r>
                  <a:rPr lang="en-IN" sz="1600" b="1" dirty="0">
                    <a:solidFill>
                      <a:schemeClr val="accent1"/>
                    </a:solidFill>
                  </a:rPr>
                  <a:t>6.</a:t>
                </a:r>
                <a:r>
                  <a:rPr lang="en-IN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IN" sz="1600" b="1" dirty="0">
                    <a:solidFill>
                      <a:schemeClr val="bg1"/>
                    </a:solidFill>
                  </a:rPr>
                  <a:t>User-friendly interface</a:t>
                </a:r>
                <a:br>
                  <a:rPr lang="en-IN" sz="800" b="1" dirty="0">
                    <a:solidFill>
                      <a:schemeClr val="bg1"/>
                    </a:solidFill>
                  </a:rPr>
                </a:br>
                <a:br>
                  <a:rPr lang="en-IN" sz="800" b="1" dirty="0">
                    <a:solidFill>
                      <a:schemeClr val="tx1"/>
                    </a:solidFill>
                  </a:rPr>
                </a:br>
                <a:br>
                  <a:rPr lang="en-IN" sz="1600" b="1" dirty="0">
                    <a:solidFill>
                      <a:schemeClr val="accent1"/>
                    </a:solidFill>
                  </a:rPr>
                </a:br>
                <a:br>
                  <a:rPr lang="en-IN" sz="4000" b="1" dirty="0">
                    <a:solidFill>
                      <a:schemeClr val="accent1"/>
                    </a:solidFill>
                  </a:rPr>
                </a:br>
                <a:br>
                  <a:rPr lang="en-US" sz="4000" b="1" dirty="0">
                    <a:solidFill>
                      <a:schemeClr val="accent1"/>
                    </a:solidFill>
                  </a:rPr>
                </a:br>
                <a:br>
                  <a:rPr lang="en-IN" sz="3600" b="1" dirty="0">
                    <a:solidFill>
                      <a:schemeClr val="accent1"/>
                    </a:solidFill>
                  </a:rPr>
                </a:br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4954" y="747252"/>
                <a:ext cx="4419935" cy="3116825"/>
              </a:xfrm>
              <a:blipFill rotWithShape="1">
                <a:blip r:embed="rId1"/>
                <a:stretch>
                  <a:fillRect l="-12" t="-16" r="5" b="-763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864077"/>
            <a:ext cx="3859212" cy="2428568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User Interface</a:t>
            </a:r>
            <a:endParaRPr lang="en-IN" sz="28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Key Elements: (Display Screen, Number Pad, Operator Buttons, Clear Button)</a:t>
            </a:r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Design Considerations: (Layout , Colour Scheme, Typography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636385" y="448945"/>
            <a:ext cx="3339465" cy="5901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5884332"/>
          </a:xfrm>
        </p:spPr>
        <p:txBody>
          <a:bodyPr anchor="t"/>
          <a:lstStyle/>
          <a:p>
            <a:r>
              <a:rPr lang="en-IN" b="1" dirty="0">
                <a:solidFill>
                  <a:schemeClr val="accent1"/>
                </a:solidFill>
              </a:rPr>
              <a:t>Python Libraries</a:t>
            </a:r>
            <a:br>
              <a:rPr lang="en-IN" b="1" dirty="0">
                <a:solidFill>
                  <a:schemeClr val="accent1"/>
                </a:solidFill>
              </a:rPr>
            </a:br>
            <a:br>
              <a:rPr lang="en-IN" b="1" dirty="0">
                <a:solidFill>
                  <a:schemeClr val="accent1"/>
                </a:solidFill>
              </a:rPr>
            </a:br>
            <a:r>
              <a:rPr lang="en-IN" sz="2000" b="1" dirty="0">
                <a:solidFill>
                  <a:schemeClr val="accent1"/>
                </a:solidFill>
              </a:rPr>
              <a:t>1</a:t>
            </a:r>
            <a:r>
              <a:rPr lang="en-IN" b="1" dirty="0">
                <a:solidFill>
                  <a:schemeClr val="accent1"/>
                </a:solidFill>
              </a:rPr>
              <a:t>. </a:t>
            </a:r>
            <a:r>
              <a:rPr lang="en-US" sz="1800" b="1" dirty="0" err="1">
                <a:solidFill>
                  <a:schemeClr val="tx1"/>
                </a:solidFill>
              </a:rPr>
              <a:t>Tkinter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b="1" dirty="0" err="1">
                <a:solidFill>
                  <a:schemeClr val="tx1"/>
                </a:solidFill>
              </a:rPr>
              <a:t>Tkinter</a:t>
            </a:r>
            <a:r>
              <a:rPr lang="en-US" sz="1800" b="1" dirty="0">
                <a:solidFill>
                  <a:schemeClr val="tx1"/>
                </a:solidFill>
              </a:rPr>
              <a:t> is Python's de-facto standard GUI (Graphical User Interface) package. It is a thin object-oriented layer on top of </a:t>
            </a:r>
            <a:r>
              <a:rPr lang="en-US" sz="1800" b="1" dirty="0" err="1">
                <a:solidFill>
                  <a:schemeClr val="tx1"/>
                </a:solidFill>
              </a:rPr>
              <a:t>Tcl</a:t>
            </a:r>
            <a:r>
              <a:rPr lang="en-US" sz="1800" b="1" dirty="0">
                <a:solidFill>
                  <a:schemeClr val="tx1"/>
                </a:solidFill>
              </a:rPr>
              <a:t>/Tk. In this code, </a:t>
            </a:r>
            <a:r>
              <a:rPr lang="en-US" sz="1800" b="1" dirty="0" err="1">
                <a:solidFill>
                  <a:schemeClr val="tx1"/>
                </a:solidFill>
              </a:rPr>
              <a:t>Tkinter</a:t>
            </a:r>
            <a:r>
              <a:rPr lang="en-US" sz="1800" b="1" dirty="0">
                <a:solidFill>
                  <a:schemeClr val="tx1"/>
                </a:solidFill>
              </a:rPr>
              <a:t> is used to create a graphical user interface for a calculator application.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065" y="973455"/>
            <a:ext cx="8761730" cy="3636645"/>
          </a:xfrm>
        </p:spPr>
        <p:txBody>
          <a:bodyPr anchor="ctr" anchorCtr="0"/>
          <a:p>
            <a:pPr>
              <a:lnSpc>
                <a:spcPct val="90000"/>
              </a:lnSpc>
            </a:pPr>
            <a:br>
              <a:rPr lang="en-US" altLang="en-US" b="1">
                <a:solidFill>
                  <a:schemeClr val="tx2"/>
                </a:solidFill>
              </a:rPr>
            </a:br>
            <a:r>
              <a:rPr lang="en-US" altLang="en-US" b="1">
                <a:solidFill>
                  <a:schemeClr val="tx2"/>
                </a:solidFill>
              </a:rPr>
              <a:t>Thank you for your time, and I look forward to your feedback</a:t>
            </a:r>
            <a:endParaRPr lang="en-US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1438</Words>
  <Application>WPS Slides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Arial</vt:lpstr>
      <vt:lpstr>Cambria Math</vt:lpstr>
      <vt:lpstr>Calibri</vt:lpstr>
      <vt:lpstr>Times New Roman</vt:lpstr>
      <vt:lpstr>Century Gothic</vt:lpstr>
      <vt:lpstr>Microsoft YaHei</vt:lpstr>
      <vt:lpstr>Arial Unicode MS</vt:lpstr>
      <vt:lpstr>Ion Boardroom</vt:lpstr>
      <vt:lpstr>Calculator Project Using Python  Developed by [Barsa Prasad]</vt:lpstr>
      <vt:lpstr>Self-Introduction</vt:lpstr>
      <vt:lpstr>Introduction Of Calculator</vt:lpstr>
      <vt:lpstr>Calculator Interface 1.Entry Field at the top of Calculator to View their calculation Result.  2. Number button (0-9) arranged  3. Operations Button (+, -, *, /, %, +/- , )  4. Advanced features (exponents, roots etc.)  5. Clear Button ( C ) Is Provided  6. User-friendly interface      </vt:lpstr>
      <vt:lpstr>Python Libraries 1. Tkinter: Tkinter is Python's de-facto standard GUI (Graphical User Interface) package. It is a thin object-oriented layer on top of Tcl/Tk. In this code, Tkinter is used to create a graphical user interface for a calculator application.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Barsa Prasad</dc:creator>
  <cp:lastModifiedBy>Amisha Swain</cp:lastModifiedBy>
  <cp:revision>3</cp:revision>
  <dcterms:created xsi:type="dcterms:W3CDTF">2025-05-05T15:50:00Z</dcterms:created>
  <dcterms:modified xsi:type="dcterms:W3CDTF">2025-05-06T20:02:45Z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FE20CD603BA74486A97E878D3DFED3E1_12</vt:lpwstr>
  </property>
  <property fmtid="{D5CDD505-2E9C-101B-9397-08002B2CF9AE}" pid="3" name="KSOProductBuildVer">
    <vt:lpwstr>1033-12.2.0.20795</vt:lpwstr>
  </property>
</Properties>
</file>