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3694" r:id="rId2"/>
    <p:sldMasterId id="2147485004" r:id="rId3"/>
  </p:sldMasterIdLst>
  <p:notesMasterIdLst>
    <p:notesMasterId r:id="rId14"/>
  </p:notesMasterIdLst>
  <p:handoutMasterIdLst>
    <p:handoutMasterId r:id="rId15"/>
  </p:handoutMasterIdLst>
  <p:sldIdLst>
    <p:sldId id="414" r:id="rId4"/>
    <p:sldId id="573" r:id="rId5"/>
    <p:sldId id="648" r:id="rId6"/>
    <p:sldId id="646" r:id="rId7"/>
    <p:sldId id="650" r:id="rId8"/>
    <p:sldId id="657" r:id="rId9"/>
    <p:sldId id="653" r:id="rId10"/>
    <p:sldId id="656" r:id="rId11"/>
    <p:sldId id="652" r:id="rId12"/>
    <p:sldId id="529" r:id="rId13"/>
  </p:sldIdLst>
  <p:sldSz cx="9144000" cy="6858000" type="screen4x3"/>
  <p:notesSz cx="9928225" cy="6797675"/>
  <p:custDataLst>
    <p:tags r:id="rId16"/>
  </p:custDataLst>
  <p:defaultTextStyle>
    <a:defPPr>
      <a:defRPr lang="en-US"/>
    </a:defPPr>
    <a:lvl1pPr algn="l" rtl="0" fontAlgn="base">
      <a:spcBef>
        <a:spcPct val="0"/>
      </a:spcBef>
      <a:spcAft>
        <a:spcPct val="0"/>
      </a:spcAft>
      <a:defRPr sz="1000" b="1"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1000" b="1"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1000" b="1"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1000" b="1"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1000" b="1" kern="1200">
        <a:solidFill>
          <a:schemeClr val="tx1"/>
        </a:solidFill>
        <a:latin typeface="Times New Roman" pitchFamily="18" charset="0"/>
        <a:ea typeface="+mn-ea"/>
        <a:cs typeface="Arial" pitchFamily="34" charset="0"/>
      </a:defRPr>
    </a:lvl5pPr>
    <a:lvl6pPr marL="2286000" algn="l" defTabSz="914400" rtl="0" eaLnBrk="1" latinLnBrk="0" hangingPunct="1">
      <a:defRPr sz="1000" b="1" kern="1200">
        <a:solidFill>
          <a:schemeClr val="tx1"/>
        </a:solidFill>
        <a:latin typeface="Times New Roman" pitchFamily="18" charset="0"/>
        <a:ea typeface="+mn-ea"/>
        <a:cs typeface="Arial" pitchFamily="34" charset="0"/>
      </a:defRPr>
    </a:lvl6pPr>
    <a:lvl7pPr marL="2743200" algn="l" defTabSz="914400" rtl="0" eaLnBrk="1" latinLnBrk="0" hangingPunct="1">
      <a:defRPr sz="1000" b="1" kern="1200">
        <a:solidFill>
          <a:schemeClr val="tx1"/>
        </a:solidFill>
        <a:latin typeface="Times New Roman" pitchFamily="18" charset="0"/>
        <a:ea typeface="+mn-ea"/>
        <a:cs typeface="Arial" pitchFamily="34" charset="0"/>
      </a:defRPr>
    </a:lvl7pPr>
    <a:lvl8pPr marL="3200400" algn="l" defTabSz="914400" rtl="0" eaLnBrk="1" latinLnBrk="0" hangingPunct="1">
      <a:defRPr sz="1000" b="1" kern="1200">
        <a:solidFill>
          <a:schemeClr val="tx1"/>
        </a:solidFill>
        <a:latin typeface="Times New Roman" pitchFamily="18" charset="0"/>
        <a:ea typeface="+mn-ea"/>
        <a:cs typeface="Arial" pitchFamily="34" charset="0"/>
      </a:defRPr>
    </a:lvl8pPr>
    <a:lvl9pPr marL="3657600" algn="l" defTabSz="914400" rtl="0" eaLnBrk="1" latinLnBrk="0" hangingPunct="1">
      <a:defRPr sz="1000" b="1" kern="1200">
        <a:solidFill>
          <a:schemeClr val="tx1"/>
        </a:solidFill>
        <a:latin typeface="Times New Roman"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0000"/>
    <a:srgbClr val="800000"/>
    <a:srgbClr val="000000"/>
    <a:srgbClr val="0033CC"/>
    <a:srgbClr val="660066"/>
    <a:srgbClr val="003399"/>
    <a:srgbClr val="FFFF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45" autoAdjust="0"/>
    <p:restoredTop sz="80088" autoAdjust="0"/>
  </p:normalViewPr>
  <p:slideViewPr>
    <p:cSldViewPr>
      <p:cViewPr>
        <p:scale>
          <a:sx n="100" d="100"/>
          <a:sy n="100" d="100"/>
        </p:scale>
        <p:origin x="-64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788" y="-102"/>
      </p:cViewPr>
      <p:guideLst>
        <p:guide orient="horz" pos="2141"/>
        <p:guide pos="3127"/>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1" y="0"/>
            <a:ext cx="4303312" cy="33912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cs typeface="Arial" charset="0"/>
              </a:defRPr>
            </a:lvl1pPr>
          </a:lstStyle>
          <a:p>
            <a:pPr>
              <a:defRPr/>
            </a:pPr>
            <a:endParaRPr lang="en-US" altLang="zh-CN"/>
          </a:p>
        </p:txBody>
      </p:sp>
      <p:sp>
        <p:nvSpPr>
          <p:cNvPr id="59395" name="Rectangle 3"/>
          <p:cNvSpPr>
            <a:spLocks noGrp="1" noChangeArrowheads="1"/>
          </p:cNvSpPr>
          <p:nvPr>
            <p:ph type="dt" sz="quarter" idx="1"/>
          </p:nvPr>
        </p:nvSpPr>
        <p:spPr bwMode="auto">
          <a:xfrm>
            <a:off x="5622595" y="0"/>
            <a:ext cx="4303312" cy="33912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cs typeface="Arial" charset="0"/>
              </a:defRPr>
            </a:lvl1pPr>
          </a:lstStyle>
          <a:p>
            <a:pPr>
              <a:defRPr/>
            </a:pPr>
            <a:endParaRPr lang="en-US" altLang="zh-CN"/>
          </a:p>
        </p:txBody>
      </p:sp>
      <p:sp>
        <p:nvSpPr>
          <p:cNvPr id="59396" name="Rectangle 4"/>
          <p:cNvSpPr>
            <a:spLocks noGrp="1" noChangeArrowheads="1"/>
          </p:cNvSpPr>
          <p:nvPr>
            <p:ph type="ftr" sz="quarter" idx="2"/>
          </p:nvPr>
        </p:nvSpPr>
        <p:spPr bwMode="auto">
          <a:xfrm>
            <a:off x="1" y="6457466"/>
            <a:ext cx="4303312" cy="33912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cs typeface="Arial" charset="0"/>
              </a:defRPr>
            </a:lvl1pPr>
          </a:lstStyle>
          <a:p>
            <a:pPr>
              <a:defRPr/>
            </a:pPr>
            <a:endParaRPr lang="en-US" altLang="zh-CN"/>
          </a:p>
        </p:txBody>
      </p:sp>
      <p:sp>
        <p:nvSpPr>
          <p:cNvPr id="59397" name="Rectangle 5"/>
          <p:cNvSpPr>
            <a:spLocks noGrp="1" noChangeArrowheads="1"/>
          </p:cNvSpPr>
          <p:nvPr>
            <p:ph type="sldNum" sz="quarter" idx="3"/>
          </p:nvPr>
        </p:nvSpPr>
        <p:spPr bwMode="auto">
          <a:xfrm>
            <a:off x="5622595" y="6457466"/>
            <a:ext cx="4303312" cy="33912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cs typeface="Arial" charset="0"/>
              </a:defRPr>
            </a:lvl1pPr>
          </a:lstStyle>
          <a:p>
            <a:pPr>
              <a:defRPr/>
            </a:pPr>
            <a:fld id="{FDB57D2C-9D00-449E-BDEA-F2477AA9FE0F}" type="slidenum">
              <a:rPr lang="zh-CN" altLang="en-US"/>
              <a:pPr>
                <a:defRPr/>
              </a:pPr>
              <a:t>‹#›</a:t>
            </a:fld>
            <a:endParaRPr lang="en-US" altLang="zh-CN"/>
          </a:p>
        </p:txBody>
      </p:sp>
    </p:spTree>
    <p:extLst>
      <p:ext uri="{BB962C8B-B14F-4D97-AF65-F5344CB8AC3E}">
        <p14:creationId xmlns:p14="http://schemas.microsoft.com/office/powerpoint/2010/main" val="368380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1" y="0"/>
            <a:ext cx="4303312" cy="33912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cs typeface="Arial" charset="0"/>
              </a:defRPr>
            </a:lvl1pPr>
          </a:lstStyle>
          <a:p>
            <a:pPr>
              <a:defRPr/>
            </a:pPr>
            <a:endParaRPr lang="en-US" altLang="zh-CN"/>
          </a:p>
        </p:txBody>
      </p:sp>
      <p:sp>
        <p:nvSpPr>
          <p:cNvPr id="25603" name="Rectangle 3"/>
          <p:cNvSpPr>
            <a:spLocks noGrp="1" noChangeArrowheads="1"/>
          </p:cNvSpPr>
          <p:nvPr>
            <p:ph type="dt" idx="1"/>
          </p:nvPr>
        </p:nvSpPr>
        <p:spPr bwMode="auto">
          <a:xfrm>
            <a:off x="5622595" y="0"/>
            <a:ext cx="4303312" cy="33912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cs typeface="Arial" charset="0"/>
              </a:defRPr>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3265488" y="511175"/>
            <a:ext cx="3397250" cy="25479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992360" y="3229277"/>
            <a:ext cx="7943507" cy="30597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5606" name="Rectangle 6"/>
          <p:cNvSpPr>
            <a:spLocks noGrp="1" noChangeArrowheads="1"/>
          </p:cNvSpPr>
          <p:nvPr>
            <p:ph type="ftr" sz="quarter" idx="4"/>
          </p:nvPr>
        </p:nvSpPr>
        <p:spPr bwMode="auto">
          <a:xfrm>
            <a:off x="1" y="6457466"/>
            <a:ext cx="4303312" cy="33912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cs typeface="Arial" charset="0"/>
              </a:defRPr>
            </a:lvl1pPr>
          </a:lstStyle>
          <a:p>
            <a:pPr>
              <a:defRPr/>
            </a:pPr>
            <a:endParaRPr lang="en-US" altLang="zh-CN"/>
          </a:p>
        </p:txBody>
      </p:sp>
      <p:sp>
        <p:nvSpPr>
          <p:cNvPr id="25607" name="Rectangle 7"/>
          <p:cNvSpPr>
            <a:spLocks noGrp="1" noChangeArrowheads="1"/>
          </p:cNvSpPr>
          <p:nvPr>
            <p:ph type="sldNum" sz="quarter" idx="5"/>
          </p:nvPr>
        </p:nvSpPr>
        <p:spPr bwMode="auto">
          <a:xfrm>
            <a:off x="5622595" y="6457466"/>
            <a:ext cx="4303312" cy="33912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cs typeface="Arial" charset="0"/>
              </a:defRPr>
            </a:lvl1pPr>
          </a:lstStyle>
          <a:p>
            <a:pPr>
              <a:defRPr/>
            </a:pPr>
            <a:fld id="{C61B14DB-5653-4091-8EC4-02F8362220E2}" type="slidenum">
              <a:rPr lang="zh-CN" altLang="en-US"/>
              <a:pPr>
                <a:defRPr/>
              </a:pPr>
              <a:t>‹#›</a:t>
            </a:fld>
            <a:endParaRPr lang="en-US" altLang="zh-CN"/>
          </a:p>
        </p:txBody>
      </p:sp>
    </p:spTree>
    <p:extLst>
      <p:ext uri="{BB962C8B-B14F-4D97-AF65-F5344CB8AC3E}">
        <p14:creationId xmlns:p14="http://schemas.microsoft.com/office/powerpoint/2010/main" val="11657238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cs typeface="Arial" pitchFamily="34"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Times New Roman" pitchFamily="18" charset="0"/>
                <a:cs typeface="Arial" pitchFamily="34" charset="0"/>
              </a:defRPr>
            </a:lvl1pPr>
            <a:lvl2pPr marL="742950" indent="-285750" eaLnBrk="0" hangingPunct="0">
              <a:defRPr sz="1000" b="1">
                <a:solidFill>
                  <a:schemeClr val="tx1"/>
                </a:solidFill>
                <a:latin typeface="Times New Roman" pitchFamily="18" charset="0"/>
                <a:cs typeface="Arial" pitchFamily="34" charset="0"/>
              </a:defRPr>
            </a:lvl2pPr>
            <a:lvl3pPr marL="1143000" indent="-228600" eaLnBrk="0" hangingPunct="0">
              <a:defRPr sz="1000" b="1">
                <a:solidFill>
                  <a:schemeClr val="tx1"/>
                </a:solidFill>
                <a:latin typeface="Times New Roman" pitchFamily="18" charset="0"/>
                <a:cs typeface="Arial" pitchFamily="34" charset="0"/>
              </a:defRPr>
            </a:lvl3pPr>
            <a:lvl4pPr marL="1600200" indent="-228600" eaLnBrk="0" hangingPunct="0">
              <a:defRPr sz="1000" b="1">
                <a:solidFill>
                  <a:schemeClr val="tx1"/>
                </a:solidFill>
                <a:latin typeface="Times New Roman" pitchFamily="18" charset="0"/>
                <a:cs typeface="Arial" pitchFamily="34" charset="0"/>
              </a:defRPr>
            </a:lvl4pPr>
            <a:lvl5pPr marL="2057400" indent="-228600" eaLnBrk="0" hangingPunct="0">
              <a:defRPr sz="1000" b="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000" b="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000" b="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000" b="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000" b="1">
                <a:solidFill>
                  <a:schemeClr val="tx1"/>
                </a:solidFill>
                <a:latin typeface="Times New Roman" pitchFamily="18" charset="0"/>
                <a:cs typeface="Arial" pitchFamily="34" charset="0"/>
              </a:defRPr>
            </a:lvl9pPr>
          </a:lstStyle>
          <a:p>
            <a:pPr eaLnBrk="1" hangingPunct="1"/>
            <a:fld id="{13E07B4D-15E9-499A-A22E-3E68C6CB5A4B}" type="slidenum">
              <a:rPr lang="zh-CN" altLang="en-US" sz="1200" b="0" smtClean="0"/>
              <a:pPr eaLnBrk="1" hangingPunct="1"/>
              <a:t>1</a:t>
            </a:fld>
            <a:endParaRPr lang="en-US" altLang="zh-CN" sz="1200" b="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cs typeface="Times New Roman" pitchFamily="18" charset="0"/>
              </a:rPr>
              <a:t>The Proposed System include two</a:t>
            </a:r>
            <a:r>
              <a:rPr lang="en-US" sz="1200" baseline="0" dirty="0" smtClean="0">
                <a:cs typeface="Times New Roman" pitchFamily="18" charset="0"/>
              </a:rPr>
              <a:t> main parts: the vision-based relative sensing, and tracking and following control</a:t>
            </a:r>
            <a:endParaRPr lang="en-US" sz="1200" dirty="0" smtClean="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cs typeface="Times New Roman" pitchFamily="18" charset="0"/>
            </a:endParaRPr>
          </a:p>
          <a:p>
            <a:r>
              <a:rPr lang="en-US" sz="1200" b="0" dirty="0" smtClean="0">
                <a:cs typeface="Times New Roman" pitchFamily="18" charset="0"/>
              </a:rPr>
              <a:t>A modulated and flexible vision-based relative sensing system is proposed as follows. It include the following parts: object detector, image tracker, data fusion, estimator and data fusion. </a:t>
            </a:r>
          </a:p>
          <a:p>
            <a:endParaRPr lang="en-US" sz="1200" b="0" dirty="0" smtClean="0">
              <a:cs typeface="Times New Roman" pitchFamily="18" charset="0"/>
            </a:endParaRPr>
          </a:p>
          <a:p>
            <a:r>
              <a:rPr lang="en-US" sz="1200" b="0" dirty="0" smtClean="0">
                <a:cs typeface="Times New Roman" pitchFamily="18" charset="0"/>
              </a:rPr>
              <a:t>The proposed target detector is developed based on geometry and shape information of the target, which consists of the following key steps</a:t>
            </a:r>
            <a:endParaRPr lang="en-SG" sz="1200" b="0" dirty="0" smtClean="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SG" sz="1200" dirty="0" smtClean="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D854BB5B-9AA4-4D56-8A93-F55588BFFE1A}" type="slidenum">
              <a:rPr lang="zh-CN" altLang="en-US" smtClean="0"/>
              <a:pPr/>
              <a:t>5</a:t>
            </a:fld>
            <a:endParaRPr lang="en-US" altLang="zh-CN"/>
          </a:p>
        </p:txBody>
      </p:sp>
    </p:spTree>
    <p:extLst>
      <p:ext uri="{BB962C8B-B14F-4D97-AF65-F5344CB8AC3E}">
        <p14:creationId xmlns:p14="http://schemas.microsoft.com/office/powerpoint/2010/main" val="2922606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5623409" y="6457118"/>
            <a:ext cx="4302662" cy="33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3000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3000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3000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30000"/>
              </a:spcBef>
              <a:spcAft>
                <a:spcPct val="0"/>
              </a:spcAft>
              <a:defRPr sz="1200">
                <a:solidFill>
                  <a:schemeClr val="tx1"/>
                </a:solidFill>
                <a:latin typeface="Times New Roman" pitchFamily="18" charset="0"/>
                <a:cs typeface="Arial" charset="0"/>
              </a:defRPr>
            </a:lvl9pPr>
          </a:lstStyle>
          <a:p>
            <a:pPr algn="r"/>
            <a:fld id="{5AE55C99-82AE-4C38-A7E9-144A74C937FA}" type="slidenum">
              <a:rPr lang="zh-CN" altLang="en-US" b="0" smtClean="0">
                <a:solidFill>
                  <a:prstClr val="black"/>
                </a:solidFill>
              </a:rPr>
              <a:pPr algn="r"/>
              <a:t>9</a:t>
            </a:fld>
            <a:endParaRPr lang="en-US" altLang="zh-CN" b="0" smtClean="0">
              <a:solidFill>
                <a:prstClr val="black"/>
              </a:solidFill>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SG"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hidden">
          <a:xfrm>
            <a:off x="0" y="0"/>
            <a:ext cx="9144000" cy="4953000"/>
          </a:xfrm>
          <a:prstGeom prst="rect">
            <a:avLst/>
          </a:prstGeom>
          <a:solidFill>
            <a:srgbClr val="FF6600"/>
          </a:solidFill>
          <a:ln w="9525">
            <a:noFill/>
            <a:miter lim="800000"/>
            <a:headEnd/>
            <a:tailEnd/>
          </a:ln>
        </p:spPr>
        <p:txBody>
          <a:bodyPr wrap="none" anchor="ctr"/>
          <a:lstStyle/>
          <a:p>
            <a:pPr algn="ctr" eaLnBrk="0" hangingPunct="0">
              <a:defRPr/>
            </a:pPr>
            <a:endParaRPr lang="en-SG">
              <a:cs typeface="Arial" charset="0"/>
            </a:endParaRPr>
          </a:p>
        </p:txBody>
      </p:sp>
      <p:sp>
        <p:nvSpPr>
          <p:cNvPr id="5" name="Rectangle 3"/>
          <p:cNvSpPr>
            <a:spLocks noChangeArrowheads="1"/>
          </p:cNvSpPr>
          <p:nvPr/>
        </p:nvSpPr>
        <p:spPr bwMode="hidden">
          <a:xfrm>
            <a:off x="0" y="6604000"/>
            <a:ext cx="9144000" cy="254000"/>
          </a:xfrm>
          <a:prstGeom prst="rect">
            <a:avLst/>
          </a:prstGeom>
          <a:solidFill>
            <a:srgbClr val="FF6600"/>
          </a:solidFill>
          <a:ln w="9525">
            <a:noFill/>
            <a:miter lim="800000"/>
            <a:headEnd/>
            <a:tailEnd/>
          </a:ln>
        </p:spPr>
        <p:txBody>
          <a:bodyPr wrap="none" anchor="ctr"/>
          <a:lstStyle/>
          <a:p>
            <a:pPr algn="ctr" eaLnBrk="0" hangingPunct="0">
              <a:defRPr/>
            </a:pPr>
            <a:endParaRPr lang="en-SG">
              <a:cs typeface="Arial" charset="0"/>
            </a:endParaRPr>
          </a:p>
        </p:txBody>
      </p:sp>
      <p:pic>
        <p:nvPicPr>
          <p:cNvPr id="6"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62325" y="5199063"/>
            <a:ext cx="2317750"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900" name="Rectangle 4"/>
          <p:cNvSpPr>
            <a:spLocks noGrp="1" noChangeArrowheads="1"/>
          </p:cNvSpPr>
          <p:nvPr>
            <p:ph type="ctrTitle"/>
          </p:nvPr>
        </p:nvSpPr>
        <p:spPr bwMode="black">
          <a:xfrm>
            <a:off x="549275" y="1936750"/>
            <a:ext cx="8097838" cy="457200"/>
          </a:xfrm>
        </p:spPr>
        <p:txBody>
          <a:bodyPr>
            <a:spAutoFit/>
          </a:bodyPr>
          <a:lstStyle>
            <a:lvl1pPr algn="ctr">
              <a:defRPr>
                <a:solidFill>
                  <a:schemeClr val="accent2"/>
                </a:solidFill>
              </a:defRPr>
            </a:lvl1pPr>
          </a:lstStyle>
          <a:p>
            <a:r>
              <a:rPr lang="en-US" dirty="0"/>
              <a:t>Click to edit Master title style</a:t>
            </a:r>
          </a:p>
        </p:txBody>
      </p:sp>
      <p:sp>
        <p:nvSpPr>
          <p:cNvPr id="208902" name="Rectangle 6"/>
          <p:cNvSpPr>
            <a:spLocks noGrp="1" noChangeArrowheads="1"/>
          </p:cNvSpPr>
          <p:nvPr>
            <p:ph type="subTitle" sz="quarter" idx="1"/>
          </p:nvPr>
        </p:nvSpPr>
        <p:spPr>
          <a:xfrm>
            <a:off x="1447800" y="3657600"/>
            <a:ext cx="6400800" cy="366713"/>
          </a:xfrm>
        </p:spPr>
        <p:txBody>
          <a:bodyPr lIns="91440" tIns="45720" rIns="91440" bIns="45720"/>
          <a:lstStyle>
            <a:lvl1pPr marL="0" indent="0" algn="ctr">
              <a:buFont typeface="Symbol" pitchFamily="18" charset="2"/>
              <a:buNone/>
              <a:defRPr i="1">
                <a:solidFill>
                  <a:srgbClr val="003399"/>
                </a:solidFill>
                <a:effectLst>
                  <a:outerShdw blurRad="38100" dist="38100" dir="2700000" algn="tl">
                    <a:srgbClr val="C0C0C0"/>
                  </a:outerShdw>
                </a:effectLst>
              </a:defRPr>
            </a:lvl1pPr>
          </a:lstStyle>
          <a:p>
            <a:r>
              <a:rPr lang="en-US"/>
              <a:t>Click to edit Master subtitle style</a:t>
            </a:r>
          </a:p>
        </p:txBody>
      </p:sp>
    </p:spTree>
    <p:extLst>
      <p:ext uri="{BB962C8B-B14F-4D97-AF65-F5344CB8AC3E}">
        <p14:creationId xmlns:p14="http://schemas.microsoft.com/office/powerpoint/2010/main" val="1107527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7915056E-D0A2-4DDE-A85F-C94DEB96A4F0}" type="slidenum">
              <a:rPr lang="en-US"/>
              <a:pPr>
                <a:defRPr/>
              </a:pPr>
              <a:t>‹#›</a:t>
            </a:fld>
            <a:endParaRPr lang="en-US"/>
          </a:p>
        </p:txBody>
      </p:sp>
      <p:sp>
        <p:nvSpPr>
          <p:cNvPr id="6" name="Footer Placeholder 5"/>
          <p:cNvSpPr>
            <a:spLocks noGrp="1"/>
          </p:cNvSpPr>
          <p:nvPr>
            <p:ph type="ftr" sz="quarter" idx="12"/>
          </p:nvPr>
        </p:nvSpPr>
        <p:spPr/>
        <p:txBody>
          <a:bodyPr/>
          <a:lstStyle>
            <a:lvl1pPr>
              <a:defRPr/>
            </a:lvl1pPr>
          </a:lstStyle>
          <a:p>
            <a:pPr>
              <a:defRPr/>
            </a:pPr>
            <a:r>
              <a:rPr lang="en-US"/>
              <a:t>Technical Report — July 2009</a:t>
            </a:r>
          </a:p>
        </p:txBody>
      </p:sp>
    </p:spTree>
    <p:extLst>
      <p:ext uri="{BB962C8B-B14F-4D97-AF65-F5344CB8AC3E}">
        <p14:creationId xmlns:p14="http://schemas.microsoft.com/office/powerpoint/2010/main" val="425513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2263" y="762000"/>
            <a:ext cx="2095500" cy="2203450"/>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381000" y="762000"/>
            <a:ext cx="6138863" cy="2203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7934C3D-F86A-4D16-A130-E706BAACBCF6}" type="slidenum">
              <a:rPr lang="en-US"/>
              <a:pPr>
                <a:defRPr/>
              </a:pPr>
              <a:t>‹#›</a:t>
            </a:fld>
            <a:endParaRPr lang="en-US"/>
          </a:p>
        </p:txBody>
      </p:sp>
      <p:sp>
        <p:nvSpPr>
          <p:cNvPr id="6" name="Footer Placeholder 5"/>
          <p:cNvSpPr>
            <a:spLocks noGrp="1"/>
          </p:cNvSpPr>
          <p:nvPr>
            <p:ph type="ftr" sz="quarter" idx="12"/>
          </p:nvPr>
        </p:nvSpPr>
        <p:spPr/>
        <p:txBody>
          <a:bodyPr/>
          <a:lstStyle>
            <a:lvl1pPr>
              <a:defRPr/>
            </a:lvl1pPr>
          </a:lstStyle>
          <a:p>
            <a:pPr>
              <a:defRPr/>
            </a:pPr>
            <a:r>
              <a:rPr lang="en-US"/>
              <a:t>Technical Report — July 2009</a:t>
            </a:r>
          </a:p>
        </p:txBody>
      </p:sp>
    </p:spTree>
    <p:extLst>
      <p:ext uri="{BB962C8B-B14F-4D97-AF65-F5344CB8AC3E}">
        <p14:creationId xmlns:p14="http://schemas.microsoft.com/office/powerpoint/2010/main" val="3851638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SG"/>
          </a:p>
        </p:txBody>
      </p:sp>
      <p:sp>
        <p:nvSpPr>
          <p:cNvPr id="4" name="Rectangle 4"/>
          <p:cNvSpPr>
            <a:spLocks noGrp="1" noChangeArrowheads="1"/>
          </p:cNvSpPr>
          <p:nvPr>
            <p:ph type="dt" sz="half" idx="10"/>
          </p:nvPr>
        </p:nvSpPr>
        <p:spPr>
          <a:ln/>
        </p:spPr>
        <p:txBody>
          <a:bodyPr/>
          <a:lstStyle>
            <a:lvl1pPr>
              <a:defRPr/>
            </a:lvl1pPr>
          </a:lstStyle>
          <a:p>
            <a:pPr>
              <a:defRPr/>
            </a:pPr>
            <a:fld id="{9F2FF0E5-BF22-4F1E-A036-C4D8DFD9DAF1}" type="datetimeFigureOut">
              <a:rPr lang="en-SG"/>
              <a:pPr>
                <a:defRPr/>
              </a:pPr>
              <a:t>27/3/2014</a:t>
            </a:fld>
            <a:endParaRPr lang="en-SG"/>
          </a:p>
        </p:txBody>
      </p:sp>
      <p:sp>
        <p:nvSpPr>
          <p:cNvPr id="5" name="Rectangle 5"/>
          <p:cNvSpPr>
            <a:spLocks noGrp="1" noChangeArrowheads="1"/>
          </p:cNvSpPr>
          <p:nvPr>
            <p:ph type="ftr" sz="quarter" idx="11"/>
          </p:nvPr>
        </p:nvSpPr>
        <p:spPr>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ln/>
        </p:spPr>
        <p:txBody>
          <a:bodyPr/>
          <a:lstStyle>
            <a:lvl1pPr>
              <a:defRPr/>
            </a:lvl1pPr>
          </a:lstStyle>
          <a:p>
            <a:pPr>
              <a:defRPr/>
            </a:pPr>
            <a:fld id="{E465CE70-54A4-4847-9988-FC0C612423CA}" type="slidenum">
              <a:rPr lang="en-SG"/>
              <a:pPr>
                <a:defRPr/>
              </a:pPr>
              <a:t>‹#›</a:t>
            </a:fld>
            <a:endParaRPr lang="en-SG"/>
          </a:p>
        </p:txBody>
      </p:sp>
    </p:spTree>
    <p:extLst>
      <p:ext uri="{BB962C8B-B14F-4D97-AF65-F5344CB8AC3E}">
        <p14:creationId xmlns:p14="http://schemas.microsoft.com/office/powerpoint/2010/main" val="2844668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fld id="{B14CF303-E0F1-4878-A461-807B1A18AA97}" type="datetimeFigureOut">
              <a:rPr lang="en-SG"/>
              <a:pPr>
                <a:defRPr/>
              </a:pPr>
              <a:t>27/3/2014</a:t>
            </a:fld>
            <a:endParaRPr lang="en-SG"/>
          </a:p>
        </p:txBody>
      </p:sp>
      <p:sp>
        <p:nvSpPr>
          <p:cNvPr id="5" name="Rectangle 5"/>
          <p:cNvSpPr>
            <a:spLocks noGrp="1" noChangeArrowheads="1"/>
          </p:cNvSpPr>
          <p:nvPr>
            <p:ph type="ftr" sz="quarter" idx="11"/>
          </p:nvPr>
        </p:nvSpPr>
        <p:spPr>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ln/>
        </p:spPr>
        <p:txBody>
          <a:bodyPr/>
          <a:lstStyle>
            <a:lvl1pPr>
              <a:defRPr/>
            </a:lvl1pPr>
          </a:lstStyle>
          <a:p>
            <a:pPr>
              <a:defRPr/>
            </a:pPr>
            <a:fld id="{F20C61FF-B968-4BE7-BD10-0B6BAF818F0E}" type="slidenum">
              <a:rPr lang="en-SG"/>
              <a:pPr>
                <a:defRPr/>
              </a:pPr>
              <a:t>‹#›</a:t>
            </a:fld>
            <a:endParaRPr lang="en-SG"/>
          </a:p>
        </p:txBody>
      </p:sp>
    </p:spTree>
    <p:extLst>
      <p:ext uri="{BB962C8B-B14F-4D97-AF65-F5344CB8AC3E}">
        <p14:creationId xmlns:p14="http://schemas.microsoft.com/office/powerpoint/2010/main" val="2600391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638F1AF-31B3-4EFE-86A0-0AE5F6CA01D7}" type="datetimeFigureOut">
              <a:rPr lang="en-SG"/>
              <a:pPr>
                <a:defRPr/>
              </a:pPr>
              <a:t>27/3/2014</a:t>
            </a:fld>
            <a:endParaRPr lang="en-SG"/>
          </a:p>
        </p:txBody>
      </p:sp>
      <p:sp>
        <p:nvSpPr>
          <p:cNvPr id="5" name="Rectangle 5"/>
          <p:cNvSpPr>
            <a:spLocks noGrp="1" noChangeArrowheads="1"/>
          </p:cNvSpPr>
          <p:nvPr>
            <p:ph type="ftr" sz="quarter" idx="11"/>
          </p:nvPr>
        </p:nvSpPr>
        <p:spPr>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ln/>
        </p:spPr>
        <p:txBody>
          <a:bodyPr/>
          <a:lstStyle>
            <a:lvl1pPr>
              <a:defRPr/>
            </a:lvl1pPr>
          </a:lstStyle>
          <a:p>
            <a:pPr>
              <a:defRPr/>
            </a:pPr>
            <a:fld id="{77F32811-23C5-4662-8196-6AFE0FF5DEB0}" type="slidenum">
              <a:rPr lang="en-SG"/>
              <a:pPr>
                <a:defRPr/>
              </a:pPr>
              <a:t>‹#›</a:t>
            </a:fld>
            <a:endParaRPr lang="en-SG"/>
          </a:p>
        </p:txBody>
      </p:sp>
    </p:spTree>
    <p:extLst>
      <p:ext uri="{BB962C8B-B14F-4D97-AF65-F5344CB8AC3E}">
        <p14:creationId xmlns:p14="http://schemas.microsoft.com/office/powerpoint/2010/main" val="963208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4"/>
          <p:cNvSpPr>
            <a:spLocks noGrp="1" noChangeArrowheads="1"/>
          </p:cNvSpPr>
          <p:nvPr>
            <p:ph type="dt" sz="half" idx="10"/>
          </p:nvPr>
        </p:nvSpPr>
        <p:spPr>
          <a:ln/>
        </p:spPr>
        <p:txBody>
          <a:bodyPr/>
          <a:lstStyle>
            <a:lvl1pPr>
              <a:defRPr/>
            </a:lvl1pPr>
          </a:lstStyle>
          <a:p>
            <a:pPr>
              <a:defRPr/>
            </a:pPr>
            <a:fld id="{19280B52-0913-40D5-8C86-BE955DC35D5A}" type="datetimeFigureOut">
              <a:rPr lang="en-SG"/>
              <a:pPr>
                <a:defRPr/>
              </a:pPr>
              <a:t>27/3/2014</a:t>
            </a:fld>
            <a:endParaRPr lang="en-SG"/>
          </a:p>
        </p:txBody>
      </p:sp>
      <p:sp>
        <p:nvSpPr>
          <p:cNvPr id="6" name="Rectangle 5"/>
          <p:cNvSpPr>
            <a:spLocks noGrp="1" noChangeArrowheads="1"/>
          </p:cNvSpPr>
          <p:nvPr>
            <p:ph type="ftr" sz="quarter" idx="11"/>
          </p:nvPr>
        </p:nvSpPr>
        <p:spPr>
          <a:ln/>
        </p:spPr>
        <p:txBody>
          <a:bodyPr/>
          <a:lstStyle>
            <a:lvl1pPr>
              <a:defRPr/>
            </a:lvl1pPr>
          </a:lstStyle>
          <a:p>
            <a:pPr>
              <a:defRPr/>
            </a:pPr>
            <a:endParaRPr lang="en-SG"/>
          </a:p>
        </p:txBody>
      </p:sp>
      <p:sp>
        <p:nvSpPr>
          <p:cNvPr id="7" name="Rectangle 6"/>
          <p:cNvSpPr>
            <a:spLocks noGrp="1" noChangeArrowheads="1"/>
          </p:cNvSpPr>
          <p:nvPr>
            <p:ph type="sldNum" sz="quarter" idx="12"/>
          </p:nvPr>
        </p:nvSpPr>
        <p:spPr>
          <a:ln/>
        </p:spPr>
        <p:txBody>
          <a:bodyPr/>
          <a:lstStyle>
            <a:lvl1pPr>
              <a:defRPr/>
            </a:lvl1pPr>
          </a:lstStyle>
          <a:p>
            <a:pPr>
              <a:defRPr/>
            </a:pPr>
            <a:fld id="{43A82D09-B7BD-4CD2-8330-E261BC59B70A}" type="slidenum">
              <a:rPr lang="en-SG"/>
              <a:pPr>
                <a:defRPr/>
              </a:pPr>
              <a:t>‹#›</a:t>
            </a:fld>
            <a:endParaRPr lang="en-SG"/>
          </a:p>
        </p:txBody>
      </p:sp>
    </p:spTree>
    <p:extLst>
      <p:ext uri="{BB962C8B-B14F-4D97-AF65-F5344CB8AC3E}">
        <p14:creationId xmlns:p14="http://schemas.microsoft.com/office/powerpoint/2010/main" val="4156737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Rectangle 4"/>
          <p:cNvSpPr>
            <a:spLocks noGrp="1" noChangeArrowheads="1"/>
          </p:cNvSpPr>
          <p:nvPr>
            <p:ph type="dt" sz="half" idx="10"/>
          </p:nvPr>
        </p:nvSpPr>
        <p:spPr>
          <a:ln/>
        </p:spPr>
        <p:txBody>
          <a:bodyPr/>
          <a:lstStyle>
            <a:lvl1pPr>
              <a:defRPr/>
            </a:lvl1pPr>
          </a:lstStyle>
          <a:p>
            <a:pPr>
              <a:defRPr/>
            </a:pPr>
            <a:fld id="{3C80816E-4A66-48CD-B9C4-465DCAE6FDDA}" type="datetimeFigureOut">
              <a:rPr lang="en-SG"/>
              <a:pPr>
                <a:defRPr/>
              </a:pPr>
              <a:t>27/3/2014</a:t>
            </a:fld>
            <a:endParaRPr lang="en-SG"/>
          </a:p>
        </p:txBody>
      </p:sp>
      <p:sp>
        <p:nvSpPr>
          <p:cNvPr id="8" name="Rectangle 5"/>
          <p:cNvSpPr>
            <a:spLocks noGrp="1" noChangeArrowheads="1"/>
          </p:cNvSpPr>
          <p:nvPr>
            <p:ph type="ftr" sz="quarter" idx="11"/>
          </p:nvPr>
        </p:nvSpPr>
        <p:spPr>
          <a:ln/>
        </p:spPr>
        <p:txBody>
          <a:bodyPr/>
          <a:lstStyle>
            <a:lvl1pPr>
              <a:defRPr/>
            </a:lvl1pPr>
          </a:lstStyle>
          <a:p>
            <a:pPr>
              <a:defRPr/>
            </a:pPr>
            <a:endParaRPr lang="en-SG"/>
          </a:p>
        </p:txBody>
      </p:sp>
      <p:sp>
        <p:nvSpPr>
          <p:cNvPr id="9" name="Rectangle 6"/>
          <p:cNvSpPr>
            <a:spLocks noGrp="1" noChangeArrowheads="1"/>
          </p:cNvSpPr>
          <p:nvPr>
            <p:ph type="sldNum" sz="quarter" idx="12"/>
          </p:nvPr>
        </p:nvSpPr>
        <p:spPr>
          <a:ln/>
        </p:spPr>
        <p:txBody>
          <a:bodyPr/>
          <a:lstStyle>
            <a:lvl1pPr>
              <a:defRPr/>
            </a:lvl1pPr>
          </a:lstStyle>
          <a:p>
            <a:pPr>
              <a:defRPr/>
            </a:pPr>
            <a:fld id="{FC86127C-7486-4C90-AB9C-1A264C19F4D7}" type="slidenum">
              <a:rPr lang="en-SG"/>
              <a:pPr>
                <a:defRPr/>
              </a:pPr>
              <a:t>‹#›</a:t>
            </a:fld>
            <a:endParaRPr lang="en-SG"/>
          </a:p>
        </p:txBody>
      </p:sp>
    </p:spTree>
    <p:extLst>
      <p:ext uri="{BB962C8B-B14F-4D97-AF65-F5344CB8AC3E}">
        <p14:creationId xmlns:p14="http://schemas.microsoft.com/office/powerpoint/2010/main" val="1429892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Rectangle 4"/>
          <p:cNvSpPr>
            <a:spLocks noGrp="1" noChangeArrowheads="1"/>
          </p:cNvSpPr>
          <p:nvPr>
            <p:ph type="dt" sz="half" idx="10"/>
          </p:nvPr>
        </p:nvSpPr>
        <p:spPr>
          <a:ln/>
        </p:spPr>
        <p:txBody>
          <a:bodyPr/>
          <a:lstStyle>
            <a:lvl1pPr>
              <a:defRPr/>
            </a:lvl1pPr>
          </a:lstStyle>
          <a:p>
            <a:pPr>
              <a:defRPr/>
            </a:pPr>
            <a:fld id="{0A8A612F-4609-4A52-A04F-8CCBAFECD1CE}" type="datetimeFigureOut">
              <a:rPr lang="en-SG"/>
              <a:pPr>
                <a:defRPr/>
              </a:pPr>
              <a:t>27/3/2014</a:t>
            </a:fld>
            <a:endParaRPr lang="en-SG"/>
          </a:p>
        </p:txBody>
      </p:sp>
      <p:sp>
        <p:nvSpPr>
          <p:cNvPr id="4" name="Rectangle 5"/>
          <p:cNvSpPr>
            <a:spLocks noGrp="1" noChangeArrowheads="1"/>
          </p:cNvSpPr>
          <p:nvPr>
            <p:ph type="ftr" sz="quarter" idx="11"/>
          </p:nvPr>
        </p:nvSpPr>
        <p:spPr>
          <a:ln/>
        </p:spPr>
        <p:txBody>
          <a:bodyPr/>
          <a:lstStyle>
            <a:lvl1pPr>
              <a:defRPr/>
            </a:lvl1pPr>
          </a:lstStyle>
          <a:p>
            <a:pPr>
              <a:defRPr/>
            </a:pPr>
            <a:endParaRPr lang="en-SG"/>
          </a:p>
        </p:txBody>
      </p:sp>
      <p:sp>
        <p:nvSpPr>
          <p:cNvPr id="5" name="Rectangle 6"/>
          <p:cNvSpPr>
            <a:spLocks noGrp="1" noChangeArrowheads="1"/>
          </p:cNvSpPr>
          <p:nvPr>
            <p:ph type="sldNum" sz="quarter" idx="12"/>
          </p:nvPr>
        </p:nvSpPr>
        <p:spPr>
          <a:ln/>
        </p:spPr>
        <p:txBody>
          <a:bodyPr/>
          <a:lstStyle>
            <a:lvl1pPr>
              <a:defRPr/>
            </a:lvl1pPr>
          </a:lstStyle>
          <a:p>
            <a:pPr>
              <a:defRPr/>
            </a:pPr>
            <a:fld id="{2EE8E824-5704-4CEC-9BFA-7B8766EF4944}" type="slidenum">
              <a:rPr lang="en-SG"/>
              <a:pPr>
                <a:defRPr/>
              </a:pPr>
              <a:t>‹#›</a:t>
            </a:fld>
            <a:endParaRPr lang="en-SG"/>
          </a:p>
        </p:txBody>
      </p:sp>
    </p:spTree>
    <p:extLst>
      <p:ext uri="{BB962C8B-B14F-4D97-AF65-F5344CB8AC3E}">
        <p14:creationId xmlns:p14="http://schemas.microsoft.com/office/powerpoint/2010/main" val="2811683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B96B308-7363-4541-A0ED-71E0A0F78BA1}" type="datetimeFigureOut">
              <a:rPr lang="en-SG"/>
              <a:pPr>
                <a:defRPr/>
              </a:pPr>
              <a:t>27/3/2014</a:t>
            </a:fld>
            <a:endParaRPr lang="en-SG"/>
          </a:p>
        </p:txBody>
      </p:sp>
      <p:sp>
        <p:nvSpPr>
          <p:cNvPr id="3" name="Rectangle 5"/>
          <p:cNvSpPr>
            <a:spLocks noGrp="1" noChangeArrowheads="1"/>
          </p:cNvSpPr>
          <p:nvPr>
            <p:ph type="ftr" sz="quarter" idx="11"/>
          </p:nvPr>
        </p:nvSpPr>
        <p:spPr>
          <a:ln/>
        </p:spPr>
        <p:txBody>
          <a:bodyPr/>
          <a:lstStyle>
            <a:lvl1pPr>
              <a:defRPr/>
            </a:lvl1pPr>
          </a:lstStyle>
          <a:p>
            <a:pPr>
              <a:defRPr/>
            </a:pPr>
            <a:endParaRPr lang="en-SG"/>
          </a:p>
        </p:txBody>
      </p:sp>
      <p:sp>
        <p:nvSpPr>
          <p:cNvPr id="4" name="Rectangle 6"/>
          <p:cNvSpPr>
            <a:spLocks noGrp="1" noChangeArrowheads="1"/>
          </p:cNvSpPr>
          <p:nvPr>
            <p:ph type="sldNum" sz="quarter" idx="12"/>
          </p:nvPr>
        </p:nvSpPr>
        <p:spPr>
          <a:ln/>
        </p:spPr>
        <p:txBody>
          <a:bodyPr/>
          <a:lstStyle>
            <a:lvl1pPr>
              <a:defRPr/>
            </a:lvl1pPr>
          </a:lstStyle>
          <a:p>
            <a:pPr>
              <a:defRPr/>
            </a:pPr>
            <a:fld id="{F12C9485-1F5C-4CE3-912D-41CD551F3E57}" type="slidenum">
              <a:rPr lang="en-SG"/>
              <a:pPr>
                <a:defRPr/>
              </a:pPr>
              <a:t>‹#›</a:t>
            </a:fld>
            <a:endParaRPr lang="en-SG"/>
          </a:p>
        </p:txBody>
      </p:sp>
    </p:spTree>
    <p:extLst>
      <p:ext uri="{BB962C8B-B14F-4D97-AF65-F5344CB8AC3E}">
        <p14:creationId xmlns:p14="http://schemas.microsoft.com/office/powerpoint/2010/main" val="3327185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6D73EC9-B6CC-4D44-8CDE-F9BD0EB90B9A}" type="datetimeFigureOut">
              <a:rPr lang="en-SG"/>
              <a:pPr>
                <a:defRPr/>
              </a:pPr>
              <a:t>27/3/2014</a:t>
            </a:fld>
            <a:endParaRPr lang="en-SG"/>
          </a:p>
        </p:txBody>
      </p:sp>
      <p:sp>
        <p:nvSpPr>
          <p:cNvPr id="6" name="Rectangle 5"/>
          <p:cNvSpPr>
            <a:spLocks noGrp="1" noChangeArrowheads="1"/>
          </p:cNvSpPr>
          <p:nvPr>
            <p:ph type="ftr" sz="quarter" idx="11"/>
          </p:nvPr>
        </p:nvSpPr>
        <p:spPr>
          <a:ln/>
        </p:spPr>
        <p:txBody>
          <a:bodyPr/>
          <a:lstStyle>
            <a:lvl1pPr>
              <a:defRPr/>
            </a:lvl1pPr>
          </a:lstStyle>
          <a:p>
            <a:pPr>
              <a:defRPr/>
            </a:pPr>
            <a:endParaRPr lang="en-SG"/>
          </a:p>
        </p:txBody>
      </p:sp>
      <p:sp>
        <p:nvSpPr>
          <p:cNvPr id="7" name="Rectangle 6"/>
          <p:cNvSpPr>
            <a:spLocks noGrp="1" noChangeArrowheads="1"/>
          </p:cNvSpPr>
          <p:nvPr>
            <p:ph type="sldNum" sz="quarter" idx="12"/>
          </p:nvPr>
        </p:nvSpPr>
        <p:spPr>
          <a:ln/>
        </p:spPr>
        <p:txBody>
          <a:bodyPr/>
          <a:lstStyle>
            <a:lvl1pPr>
              <a:defRPr/>
            </a:lvl1pPr>
          </a:lstStyle>
          <a:p>
            <a:pPr>
              <a:defRPr/>
            </a:pPr>
            <a:fld id="{BDCA0076-9D94-49C6-89B1-F1EDFF1318DB}" type="slidenum">
              <a:rPr lang="en-SG"/>
              <a:pPr>
                <a:defRPr/>
              </a:pPr>
              <a:t>‹#›</a:t>
            </a:fld>
            <a:endParaRPr lang="en-SG"/>
          </a:p>
        </p:txBody>
      </p:sp>
    </p:spTree>
    <p:extLst>
      <p:ext uri="{BB962C8B-B14F-4D97-AF65-F5344CB8AC3E}">
        <p14:creationId xmlns:p14="http://schemas.microsoft.com/office/powerpoint/2010/main" val="239966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1F863C32-5D7A-4398-B158-E496F4D24DB1}" type="slidenum">
              <a:rPr lang="en-US"/>
              <a:pPr>
                <a:defRPr/>
              </a:pPr>
              <a:t>‹#›</a:t>
            </a:fld>
            <a:endParaRPr lang="en-US"/>
          </a:p>
        </p:txBody>
      </p:sp>
      <p:sp>
        <p:nvSpPr>
          <p:cNvPr id="6" name="Footer Placeholder 5"/>
          <p:cNvSpPr>
            <a:spLocks noGrp="1"/>
          </p:cNvSpPr>
          <p:nvPr>
            <p:ph type="ftr" sz="quarter" idx="12"/>
          </p:nvPr>
        </p:nvSpPr>
        <p:spPr/>
        <p:txBody>
          <a:bodyPr/>
          <a:lstStyle>
            <a:lvl1pPr>
              <a:defRPr/>
            </a:lvl1pPr>
          </a:lstStyle>
          <a:p>
            <a:pPr>
              <a:defRPr/>
            </a:pPr>
            <a:r>
              <a:rPr lang="en-US"/>
              <a:t>Technical Report — July 2009</a:t>
            </a:r>
          </a:p>
        </p:txBody>
      </p:sp>
    </p:spTree>
    <p:extLst>
      <p:ext uri="{BB962C8B-B14F-4D97-AF65-F5344CB8AC3E}">
        <p14:creationId xmlns:p14="http://schemas.microsoft.com/office/powerpoint/2010/main" val="1961361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DB6FC4C-D86D-451A-AA9F-78640B6AC4ED}" type="datetimeFigureOut">
              <a:rPr lang="en-SG"/>
              <a:pPr>
                <a:defRPr/>
              </a:pPr>
              <a:t>27/3/2014</a:t>
            </a:fld>
            <a:endParaRPr lang="en-SG"/>
          </a:p>
        </p:txBody>
      </p:sp>
      <p:sp>
        <p:nvSpPr>
          <p:cNvPr id="6" name="Rectangle 5"/>
          <p:cNvSpPr>
            <a:spLocks noGrp="1" noChangeArrowheads="1"/>
          </p:cNvSpPr>
          <p:nvPr>
            <p:ph type="ftr" sz="quarter" idx="11"/>
          </p:nvPr>
        </p:nvSpPr>
        <p:spPr>
          <a:ln/>
        </p:spPr>
        <p:txBody>
          <a:bodyPr/>
          <a:lstStyle>
            <a:lvl1pPr>
              <a:defRPr/>
            </a:lvl1pPr>
          </a:lstStyle>
          <a:p>
            <a:pPr>
              <a:defRPr/>
            </a:pPr>
            <a:endParaRPr lang="en-SG"/>
          </a:p>
        </p:txBody>
      </p:sp>
      <p:sp>
        <p:nvSpPr>
          <p:cNvPr id="7" name="Rectangle 6"/>
          <p:cNvSpPr>
            <a:spLocks noGrp="1" noChangeArrowheads="1"/>
          </p:cNvSpPr>
          <p:nvPr>
            <p:ph type="sldNum" sz="quarter" idx="12"/>
          </p:nvPr>
        </p:nvSpPr>
        <p:spPr>
          <a:ln/>
        </p:spPr>
        <p:txBody>
          <a:bodyPr/>
          <a:lstStyle>
            <a:lvl1pPr>
              <a:defRPr/>
            </a:lvl1pPr>
          </a:lstStyle>
          <a:p>
            <a:pPr>
              <a:defRPr/>
            </a:pPr>
            <a:fld id="{7FFBB5AE-5533-4F30-8A55-AF057160F0C8}" type="slidenum">
              <a:rPr lang="en-SG"/>
              <a:pPr>
                <a:defRPr/>
              </a:pPr>
              <a:t>‹#›</a:t>
            </a:fld>
            <a:endParaRPr lang="en-SG"/>
          </a:p>
        </p:txBody>
      </p:sp>
    </p:spTree>
    <p:extLst>
      <p:ext uri="{BB962C8B-B14F-4D97-AF65-F5344CB8AC3E}">
        <p14:creationId xmlns:p14="http://schemas.microsoft.com/office/powerpoint/2010/main" val="2010793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fld id="{37EC5554-B6F0-4C4B-BD75-115FC4199953}" type="datetimeFigureOut">
              <a:rPr lang="en-SG"/>
              <a:pPr>
                <a:defRPr/>
              </a:pPr>
              <a:t>27/3/2014</a:t>
            </a:fld>
            <a:endParaRPr lang="en-SG"/>
          </a:p>
        </p:txBody>
      </p:sp>
      <p:sp>
        <p:nvSpPr>
          <p:cNvPr id="5" name="Rectangle 5"/>
          <p:cNvSpPr>
            <a:spLocks noGrp="1" noChangeArrowheads="1"/>
          </p:cNvSpPr>
          <p:nvPr>
            <p:ph type="ftr" sz="quarter" idx="11"/>
          </p:nvPr>
        </p:nvSpPr>
        <p:spPr>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ln/>
        </p:spPr>
        <p:txBody>
          <a:bodyPr/>
          <a:lstStyle>
            <a:lvl1pPr>
              <a:defRPr/>
            </a:lvl1pPr>
          </a:lstStyle>
          <a:p>
            <a:pPr>
              <a:defRPr/>
            </a:pPr>
            <a:fld id="{3A4685FF-1C85-4C6F-8AF2-D10331F8D8B5}" type="slidenum">
              <a:rPr lang="en-SG"/>
              <a:pPr>
                <a:defRPr/>
              </a:pPr>
              <a:t>‹#›</a:t>
            </a:fld>
            <a:endParaRPr lang="en-SG"/>
          </a:p>
        </p:txBody>
      </p:sp>
    </p:spTree>
    <p:extLst>
      <p:ext uri="{BB962C8B-B14F-4D97-AF65-F5344CB8AC3E}">
        <p14:creationId xmlns:p14="http://schemas.microsoft.com/office/powerpoint/2010/main" val="31426230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Rectangle 4"/>
          <p:cNvSpPr>
            <a:spLocks noGrp="1" noChangeArrowheads="1"/>
          </p:cNvSpPr>
          <p:nvPr>
            <p:ph type="dt" sz="half" idx="10"/>
          </p:nvPr>
        </p:nvSpPr>
        <p:spPr>
          <a:ln/>
        </p:spPr>
        <p:txBody>
          <a:bodyPr/>
          <a:lstStyle>
            <a:lvl1pPr>
              <a:defRPr/>
            </a:lvl1pPr>
          </a:lstStyle>
          <a:p>
            <a:pPr>
              <a:defRPr/>
            </a:pPr>
            <a:fld id="{75D0353C-0667-4932-8B67-FCE2D838E938}" type="datetimeFigureOut">
              <a:rPr lang="en-SG"/>
              <a:pPr>
                <a:defRPr/>
              </a:pPr>
              <a:t>27/3/2014</a:t>
            </a:fld>
            <a:endParaRPr lang="en-SG"/>
          </a:p>
        </p:txBody>
      </p:sp>
      <p:sp>
        <p:nvSpPr>
          <p:cNvPr id="5" name="Rectangle 5"/>
          <p:cNvSpPr>
            <a:spLocks noGrp="1" noChangeArrowheads="1"/>
          </p:cNvSpPr>
          <p:nvPr>
            <p:ph type="ftr" sz="quarter" idx="11"/>
          </p:nvPr>
        </p:nvSpPr>
        <p:spPr>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ln/>
        </p:spPr>
        <p:txBody>
          <a:bodyPr/>
          <a:lstStyle>
            <a:lvl1pPr>
              <a:defRPr/>
            </a:lvl1pPr>
          </a:lstStyle>
          <a:p>
            <a:pPr>
              <a:defRPr/>
            </a:pPr>
            <a:fld id="{A0DE258B-FA80-48C7-8C24-00AA1A07686D}" type="slidenum">
              <a:rPr lang="en-SG"/>
              <a:pPr>
                <a:defRPr/>
              </a:pPr>
              <a:t>‹#›</a:t>
            </a:fld>
            <a:endParaRPr lang="en-SG"/>
          </a:p>
        </p:txBody>
      </p:sp>
    </p:spTree>
    <p:extLst>
      <p:ext uri="{BB962C8B-B14F-4D97-AF65-F5344CB8AC3E}">
        <p14:creationId xmlns:p14="http://schemas.microsoft.com/office/powerpoint/2010/main" val="25906678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hidden">
          <a:xfrm>
            <a:off x="0" y="0"/>
            <a:ext cx="9144000" cy="49530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SG" altLang="en-US" smtClean="0">
              <a:solidFill>
                <a:srgbClr val="000000"/>
              </a:solidFill>
              <a:cs typeface="Arial" charset="0"/>
            </a:endParaRPr>
          </a:p>
        </p:txBody>
      </p:sp>
      <p:sp>
        <p:nvSpPr>
          <p:cNvPr id="5" name="Rectangle 3"/>
          <p:cNvSpPr>
            <a:spLocks noChangeArrowheads="1"/>
          </p:cNvSpPr>
          <p:nvPr/>
        </p:nvSpPr>
        <p:spPr bwMode="hidden">
          <a:xfrm>
            <a:off x="0" y="6604000"/>
            <a:ext cx="9144000" cy="2540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SG" altLang="en-US" smtClean="0">
              <a:solidFill>
                <a:srgbClr val="000000"/>
              </a:solidFill>
              <a:cs typeface="Arial" charset="0"/>
            </a:endParaRPr>
          </a:p>
        </p:txBody>
      </p:sp>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25" y="5199063"/>
            <a:ext cx="2317750"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900" name="Rectangle 4"/>
          <p:cNvSpPr>
            <a:spLocks noGrp="1" noChangeArrowheads="1"/>
          </p:cNvSpPr>
          <p:nvPr>
            <p:ph type="ctrTitle"/>
          </p:nvPr>
        </p:nvSpPr>
        <p:spPr bwMode="black">
          <a:xfrm>
            <a:off x="549275" y="1936750"/>
            <a:ext cx="8097838" cy="457200"/>
          </a:xfrm>
        </p:spPr>
        <p:txBody>
          <a:bodyPr>
            <a:spAutoFit/>
          </a:bodyPr>
          <a:lstStyle>
            <a:lvl1pPr algn="ctr">
              <a:defRPr>
                <a:solidFill>
                  <a:schemeClr val="accent2"/>
                </a:solidFill>
              </a:defRPr>
            </a:lvl1pPr>
          </a:lstStyle>
          <a:p>
            <a:r>
              <a:rPr lang="en-US" dirty="0"/>
              <a:t>Click to edit Master title style</a:t>
            </a:r>
          </a:p>
        </p:txBody>
      </p:sp>
      <p:sp>
        <p:nvSpPr>
          <p:cNvPr id="208902" name="Rectangle 6"/>
          <p:cNvSpPr>
            <a:spLocks noGrp="1" noChangeArrowheads="1"/>
          </p:cNvSpPr>
          <p:nvPr>
            <p:ph type="subTitle" sz="quarter" idx="1"/>
          </p:nvPr>
        </p:nvSpPr>
        <p:spPr>
          <a:xfrm>
            <a:off x="1447800" y="3657600"/>
            <a:ext cx="6400800" cy="366713"/>
          </a:xfrm>
        </p:spPr>
        <p:txBody>
          <a:bodyPr lIns="91440" tIns="45720" rIns="91440" bIns="45720"/>
          <a:lstStyle>
            <a:lvl1pPr marL="0" indent="0" algn="ctr">
              <a:buFont typeface="Symbol" pitchFamily="18" charset="2"/>
              <a:buNone/>
              <a:defRPr i="1">
                <a:solidFill>
                  <a:srgbClr val="003399"/>
                </a:solidFill>
                <a:effectLst>
                  <a:outerShdw blurRad="38100" dist="38100" dir="2700000" algn="tl">
                    <a:srgbClr val="C0C0C0"/>
                  </a:outerShdw>
                </a:effectLst>
              </a:defRPr>
            </a:lvl1pPr>
          </a:lstStyle>
          <a:p>
            <a:r>
              <a:rPr lang="en-US"/>
              <a:t>Click to edit Master subtitle style</a:t>
            </a:r>
          </a:p>
        </p:txBody>
      </p:sp>
    </p:spTree>
    <p:extLst>
      <p:ext uri="{BB962C8B-B14F-4D97-AF65-F5344CB8AC3E}">
        <p14:creationId xmlns:p14="http://schemas.microsoft.com/office/powerpoint/2010/main" val="20328653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FF261817-0902-4C62-ACEE-C59003CF0DB9}" type="slidenum">
              <a:rPr lang="en-US" altLang="en-US">
                <a:solidFill>
                  <a:srgbClr val="FFFFFF"/>
                </a:solidFill>
              </a:rPr>
              <a:pPr/>
              <a:t>‹#›</a:t>
            </a:fld>
            <a:endParaRPr lang="en-US" altLang="en-US">
              <a:solidFill>
                <a:srgbClr val="FFFFFF"/>
              </a:solidFill>
            </a:endParaRPr>
          </a:p>
        </p:txBody>
      </p:sp>
      <p:sp>
        <p:nvSpPr>
          <p:cNvPr id="6" name="Footer Placeholder 5"/>
          <p:cNvSpPr>
            <a:spLocks noGrp="1"/>
          </p:cNvSpPr>
          <p:nvPr>
            <p:ph type="ftr" sz="quarter" idx="12"/>
          </p:nvPr>
        </p:nvSpPr>
        <p:spPr/>
        <p:txBody>
          <a:bodyPr/>
          <a:lstStyle>
            <a:lvl1pPr>
              <a:defRPr/>
            </a:lvl1pPr>
          </a:lstStyle>
          <a:p>
            <a:pPr>
              <a:defRPr/>
            </a:pPr>
            <a:r>
              <a:rPr lang="en-US">
                <a:solidFill>
                  <a:srgbClr val="FFFFFF"/>
                </a:solidFill>
              </a:rPr>
              <a:t>Technical Report — July 2009</a:t>
            </a:r>
          </a:p>
        </p:txBody>
      </p:sp>
    </p:spTree>
    <p:extLst>
      <p:ext uri="{BB962C8B-B14F-4D97-AF65-F5344CB8AC3E}">
        <p14:creationId xmlns:p14="http://schemas.microsoft.com/office/powerpoint/2010/main" val="2780683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52F30A4C-E489-4AD8-823C-C39BAF67A01E}" type="slidenum">
              <a:rPr lang="en-US" altLang="en-US">
                <a:solidFill>
                  <a:srgbClr val="FFFFFF"/>
                </a:solidFill>
              </a:rPr>
              <a:pPr/>
              <a:t>‹#›</a:t>
            </a:fld>
            <a:endParaRPr lang="en-US" altLang="en-US">
              <a:solidFill>
                <a:srgbClr val="FFFFFF"/>
              </a:solidFill>
            </a:endParaRPr>
          </a:p>
        </p:txBody>
      </p:sp>
      <p:sp>
        <p:nvSpPr>
          <p:cNvPr id="6" name="Footer Placeholder 5"/>
          <p:cNvSpPr>
            <a:spLocks noGrp="1"/>
          </p:cNvSpPr>
          <p:nvPr>
            <p:ph type="ftr" sz="quarter" idx="12"/>
          </p:nvPr>
        </p:nvSpPr>
        <p:spPr/>
        <p:txBody>
          <a:bodyPr/>
          <a:lstStyle>
            <a:lvl1pPr>
              <a:defRPr/>
            </a:lvl1pPr>
          </a:lstStyle>
          <a:p>
            <a:pPr>
              <a:defRPr/>
            </a:pPr>
            <a:r>
              <a:rPr lang="en-US">
                <a:solidFill>
                  <a:srgbClr val="FFFFFF"/>
                </a:solidFill>
              </a:rPr>
              <a:t>Technical Report — July 2009</a:t>
            </a:r>
          </a:p>
        </p:txBody>
      </p:sp>
    </p:spTree>
    <p:extLst>
      <p:ext uri="{BB962C8B-B14F-4D97-AF65-F5344CB8AC3E}">
        <p14:creationId xmlns:p14="http://schemas.microsoft.com/office/powerpoint/2010/main" val="1305213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385763" y="1431925"/>
            <a:ext cx="4114800" cy="1533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52963" y="1431925"/>
            <a:ext cx="4114800" cy="1533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1C8012FD-2CBA-4B0D-B200-0AD1F6063222}" type="slidenum">
              <a:rPr lang="en-US" altLang="en-US">
                <a:solidFill>
                  <a:srgbClr val="FFFFFF"/>
                </a:solidFill>
              </a:rPr>
              <a:pPr/>
              <a:t>‹#›</a:t>
            </a:fld>
            <a:endParaRPr lang="en-US" altLang="en-US">
              <a:solidFill>
                <a:srgbClr val="FFFFFF"/>
              </a:solidFill>
            </a:endParaRPr>
          </a:p>
        </p:txBody>
      </p:sp>
      <p:sp>
        <p:nvSpPr>
          <p:cNvPr id="7" name="Footer Placeholder 6"/>
          <p:cNvSpPr>
            <a:spLocks noGrp="1"/>
          </p:cNvSpPr>
          <p:nvPr>
            <p:ph type="ftr" sz="quarter" idx="12"/>
          </p:nvPr>
        </p:nvSpPr>
        <p:spPr/>
        <p:txBody>
          <a:bodyPr/>
          <a:lstStyle>
            <a:lvl1pPr>
              <a:defRPr/>
            </a:lvl1pPr>
          </a:lstStyle>
          <a:p>
            <a:pPr>
              <a:defRPr/>
            </a:pPr>
            <a:r>
              <a:rPr lang="en-US">
                <a:solidFill>
                  <a:srgbClr val="FFFFFF"/>
                </a:solidFill>
              </a:rPr>
              <a:t>Technical Report — July 2009</a:t>
            </a:r>
          </a:p>
        </p:txBody>
      </p:sp>
    </p:spTree>
    <p:extLst>
      <p:ext uri="{BB962C8B-B14F-4D97-AF65-F5344CB8AC3E}">
        <p14:creationId xmlns:p14="http://schemas.microsoft.com/office/powerpoint/2010/main" val="403372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0589AE44-903D-4327-A80C-4FA21F71EE09}" type="slidenum">
              <a:rPr lang="en-US" altLang="en-US">
                <a:solidFill>
                  <a:srgbClr val="FFFFFF"/>
                </a:solidFill>
              </a:rPr>
              <a:pPr/>
              <a:t>‹#›</a:t>
            </a:fld>
            <a:endParaRPr lang="en-US" altLang="en-US">
              <a:solidFill>
                <a:srgbClr val="FFFFFF"/>
              </a:solidFill>
            </a:endParaRPr>
          </a:p>
        </p:txBody>
      </p:sp>
      <p:sp>
        <p:nvSpPr>
          <p:cNvPr id="9" name="Footer Placeholder 8"/>
          <p:cNvSpPr>
            <a:spLocks noGrp="1"/>
          </p:cNvSpPr>
          <p:nvPr>
            <p:ph type="ftr" sz="quarter" idx="12"/>
          </p:nvPr>
        </p:nvSpPr>
        <p:spPr/>
        <p:txBody>
          <a:bodyPr/>
          <a:lstStyle>
            <a:lvl1pPr>
              <a:defRPr/>
            </a:lvl1pPr>
          </a:lstStyle>
          <a:p>
            <a:pPr>
              <a:defRPr/>
            </a:pPr>
            <a:r>
              <a:rPr lang="en-US">
                <a:solidFill>
                  <a:srgbClr val="FFFFFF"/>
                </a:solidFill>
              </a:rPr>
              <a:t>Technical Report — July 2009</a:t>
            </a:r>
          </a:p>
        </p:txBody>
      </p:sp>
    </p:spTree>
    <p:extLst>
      <p:ext uri="{BB962C8B-B14F-4D97-AF65-F5344CB8AC3E}">
        <p14:creationId xmlns:p14="http://schemas.microsoft.com/office/powerpoint/2010/main" val="3631297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0AC66E36-BEC4-4933-90B4-FCCC326AE837}" type="slidenum">
              <a:rPr lang="en-US" altLang="en-US">
                <a:solidFill>
                  <a:srgbClr val="FFFFFF"/>
                </a:solidFill>
              </a:rPr>
              <a:pPr/>
              <a:t>‹#›</a:t>
            </a:fld>
            <a:endParaRPr lang="en-US" altLang="en-US">
              <a:solidFill>
                <a:srgbClr val="FFFFFF"/>
              </a:solidFill>
            </a:endParaRPr>
          </a:p>
        </p:txBody>
      </p:sp>
      <p:sp>
        <p:nvSpPr>
          <p:cNvPr id="5" name="Footer Placeholder 4"/>
          <p:cNvSpPr>
            <a:spLocks noGrp="1"/>
          </p:cNvSpPr>
          <p:nvPr>
            <p:ph type="ftr" sz="quarter" idx="12"/>
          </p:nvPr>
        </p:nvSpPr>
        <p:spPr/>
        <p:txBody>
          <a:bodyPr/>
          <a:lstStyle>
            <a:lvl1pPr>
              <a:defRPr/>
            </a:lvl1pPr>
          </a:lstStyle>
          <a:p>
            <a:pPr>
              <a:defRPr/>
            </a:pPr>
            <a:r>
              <a:rPr lang="en-US">
                <a:solidFill>
                  <a:srgbClr val="FFFFFF"/>
                </a:solidFill>
              </a:rPr>
              <a:t>Technical Report — July 2009</a:t>
            </a:r>
          </a:p>
        </p:txBody>
      </p:sp>
    </p:spTree>
    <p:extLst>
      <p:ext uri="{BB962C8B-B14F-4D97-AF65-F5344CB8AC3E}">
        <p14:creationId xmlns:p14="http://schemas.microsoft.com/office/powerpoint/2010/main" val="12983782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148B38E3-E4BB-4659-8759-13A653C663A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00828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D1FCA028-3334-43D0-A07F-DF974B738AA5}" type="slidenum">
              <a:rPr lang="en-US"/>
              <a:pPr>
                <a:defRPr/>
              </a:pPr>
              <a:t>‹#›</a:t>
            </a:fld>
            <a:endParaRPr lang="en-US"/>
          </a:p>
        </p:txBody>
      </p:sp>
      <p:sp>
        <p:nvSpPr>
          <p:cNvPr id="6" name="Footer Placeholder 5"/>
          <p:cNvSpPr>
            <a:spLocks noGrp="1"/>
          </p:cNvSpPr>
          <p:nvPr>
            <p:ph type="ftr" sz="quarter" idx="12"/>
          </p:nvPr>
        </p:nvSpPr>
        <p:spPr/>
        <p:txBody>
          <a:bodyPr/>
          <a:lstStyle>
            <a:lvl1pPr>
              <a:defRPr/>
            </a:lvl1pPr>
          </a:lstStyle>
          <a:p>
            <a:pPr>
              <a:defRPr/>
            </a:pPr>
            <a:r>
              <a:rPr lang="en-US"/>
              <a:t>Technical Report — July 2009</a:t>
            </a:r>
          </a:p>
        </p:txBody>
      </p:sp>
    </p:spTree>
    <p:extLst>
      <p:ext uri="{BB962C8B-B14F-4D97-AF65-F5344CB8AC3E}">
        <p14:creationId xmlns:p14="http://schemas.microsoft.com/office/powerpoint/2010/main" val="10821716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F2B04E47-9469-4656-B9D3-C6C1A7B248FB}" type="slidenum">
              <a:rPr lang="en-US" altLang="en-US">
                <a:solidFill>
                  <a:srgbClr val="FFFFFF"/>
                </a:solidFill>
              </a:rPr>
              <a:pPr/>
              <a:t>‹#›</a:t>
            </a:fld>
            <a:endParaRPr lang="en-US" altLang="en-US">
              <a:solidFill>
                <a:srgbClr val="FFFFFF"/>
              </a:solidFill>
            </a:endParaRPr>
          </a:p>
        </p:txBody>
      </p:sp>
      <p:sp>
        <p:nvSpPr>
          <p:cNvPr id="7" name="Footer Placeholder 6"/>
          <p:cNvSpPr>
            <a:spLocks noGrp="1"/>
          </p:cNvSpPr>
          <p:nvPr>
            <p:ph type="ftr" sz="quarter" idx="12"/>
          </p:nvPr>
        </p:nvSpPr>
        <p:spPr/>
        <p:txBody>
          <a:bodyPr/>
          <a:lstStyle>
            <a:lvl1pPr>
              <a:defRPr/>
            </a:lvl1pPr>
          </a:lstStyle>
          <a:p>
            <a:pPr>
              <a:defRPr/>
            </a:pPr>
            <a:r>
              <a:rPr lang="en-US">
                <a:solidFill>
                  <a:srgbClr val="FFFFFF"/>
                </a:solidFill>
              </a:rPr>
              <a:t>Technical Report — July 2009</a:t>
            </a:r>
          </a:p>
        </p:txBody>
      </p:sp>
    </p:spTree>
    <p:extLst>
      <p:ext uri="{BB962C8B-B14F-4D97-AF65-F5344CB8AC3E}">
        <p14:creationId xmlns:p14="http://schemas.microsoft.com/office/powerpoint/2010/main" val="13976178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60D3B65C-3632-47D6-8655-B510FB4412A4}" type="slidenum">
              <a:rPr lang="en-US" altLang="en-US">
                <a:solidFill>
                  <a:srgbClr val="FFFFFF"/>
                </a:solidFill>
              </a:rPr>
              <a:pPr/>
              <a:t>‹#›</a:t>
            </a:fld>
            <a:endParaRPr lang="en-US" altLang="en-US">
              <a:solidFill>
                <a:srgbClr val="FFFFFF"/>
              </a:solidFill>
            </a:endParaRPr>
          </a:p>
        </p:txBody>
      </p:sp>
      <p:sp>
        <p:nvSpPr>
          <p:cNvPr id="7" name="Footer Placeholder 6"/>
          <p:cNvSpPr>
            <a:spLocks noGrp="1"/>
          </p:cNvSpPr>
          <p:nvPr>
            <p:ph type="ftr" sz="quarter" idx="12"/>
          </p:nvPr>
        </p:nvSpPr>
        <p:spPr/>
        <p:txBody>
          <a:bodyPr/>
          <a:lstStyle>
            <a:lvl1pPr>
              <a:defRPr/>
            </a:lvl1pPr>
          </a:lstStyle>
          <a:p>
            <a:pPr>
              <a:defRPr/>
            </a:pPr>
            <a:r>
              <a:rPr lang="en-US">
                <a:solidFill>
                  <a:srgbClr val="FFFFFF"/>
                </a:solidFill>
              </a:rPr>
              <a:t>Technical Report — July 2009</a:t>
            </a:r>
          </a:p>
        </p:txBody>
      </p:sp>
    </p:spTree>
    <p:extLst>
      <p:ext uri="{BB962C8B-B14F-4D97-AF65-F5344CB8AC3E}">
        <p14:creationId xmlns:p14="http://schemas.microsoft.com/office/powerpoint/2010/main" val="31381020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6658F58D-886F-4FA4-BE48-3E3B843FFCAE}" type="slidenum">
              <a:rPr lang="en-US" altLang="en-US">
                <a:solidFill>
                  <a:srgbClr val="FFFFFF"/>
                </a:solidFill>
              </a:rPr>
              <a:pPr/>
              <a:t>‹#›</a:t>
            </a:fld>
            <a:endParaRPr lang="en-US" altLang="en-US">
              <a:solidFill>
                <a:srgbClr val="FFFFFF"/>
              </a:solidFill>
            </a:endParaRPr>
          </a:p>
        </p:txBody>
      </p:sp>
      <p:sp>
        <p:nvSpPr>
          <p:cNvPr id="6" name="Footer Placeholder 5"/>
          <p:cNvSpPr>
            <a:spLocks noGrp="1"/>
          </p:cNvSpPr>
          <p:nvPr>
            <p:ph type="ftr" sz="quarter" idx="12"/>
          </p:nvPr>
        </p:nvSpPr>
        <p:spPr/>
        <p:txBody>
          <a:bodyPr/>
          <a:lstStyle>
            <a:lvl1pPr>
              <a:defRPr/>
            </a:lvl1pPr>
          </a:lstStyle>
          <a:p>
            <a:pPr>
              <a:defRPr/>
            </a:pPr>
            <a:r>
              <a:rPr lang="en-US">
                <a:solidFill>
                  <a:srgbClr val="FFFFFF"/>
                </a:solidFill>
              </a:rPr>
              <a:t>Technical Report — July 2009</a:t>
            </a:r>
          </a:p>
        </p:txBody>
      </p:sp>
    </p:spTree>
    <p:extLst>
      <p:ext uri="{BB962C8B-B14F-4D97-AF65-F5344CB8AC3E}">
        <p14:creationId xmlns:p14="http://schemas.microsoft.com/office/powerpoint/2010/main" val="32680454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2263" y="762000"/>
            <a:ext cx="2095500" cy="2203450"/>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381000" y="762000"/>
            <a:ext cx="6138863" cy="2203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2624A981-75E5-4951-A1A6-D2B4F508FD03}" type="slidenum">
              <a:rPr lang="en-US" altLang="en-US">
                <a:solidFill>
                  <a:srgbClr val="FFFFFF"/>
                </a:solidFill>
              </a:rPr>
              <a:pPr/>
              <a:t>‹#›</a:t>
            </a:fld>
            <a:endParaRPr lang="en-US" altLang="en-US">
              <a:solidFill>
                <a:srgbClr val="FFFFFF"/>
              </a:solidFill>
            </a:endParaRPr>
          </a:p>
        </p:txBody>
      </p:sp>
      <p:sp>
        <p:nvSpPr>
          <p:cNvPr id="6" name="Footer Placeholder 5"/>
          <p:cNvSpPr>
            <a:spLocks noGrp="1"/>
          </p:cNvSpPr>
          <p:nvPr>
            <p:ph type="ftr" sz="quarter" idx="12"/>
          </p:nvPr>
        </p:nvSpPr>
        <p:spPr/>
        <p:txBody>
          <a:bodyPr/>
          <a:lstStyle>
            <a:lvl1pPr>
              <a:defRPr/>
            </a:lvl1pPr>
          </a:lstStyle>
          <a:p>
            <a:pPr>
              <a:defRPr/>
            </a:pPr>
            <a:r>
              <a:rPr lang="en-US">
                <a:solidFill>
                  <a:srgbClr val="FFFFFF"/>
                </a:solidFill>
              </a:rPr>
              <a:t>Technical Report — July 2009</a:t>
            </a:r>
          </a:p>
        </p:txBody>
      </p:sp>
    </p:spTree>
    <p:extLst>
      <p:ext uri="{BB962C8B-B14F-4D97-AF65-F5344CB8AC3E}">
        <p14:creationId xmlns:p14="http://schemas.microsoft.com/office/powerpoint/2010/main" val="239059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385763" y="1431925"/>
            <a:ext cx="4114800" cy="1533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52963" y="1431925"/>
            <a:ext cx="4114800" cy="1533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E5F7294D-83C9-4586-9EF7-3AD08B7EBB2E}" type="slidenum">
              <a:rPr lang="en-US"/>
              <a:pPr>
                <a:defRPr/>
              </a:pPr>
              <a:t>‹#›</a:t>
            </a:fld>
            <a:endParaRPr lang="en-US"/>
          </a:p>
        </p:txBody>
      </p:sp>
      <p:sp>
        <p:nvSpPr>
          <p:cNvPr id="7" name="Footer Placeholder 6"/>
          <p:cNvSpPr>
            <a:spLocks noGrp="1"/>
          </p:cNvSpPr>
          <p:nvPr>
            <p:ph type="ftr" sz="quarter" idx="12"/>
          </p:nvPr>
        </p:nvSpPr>
        <p:spPr/>
        <p:txBody>
          <a:bodyPr/>
          <a:lstStyle>
            <a:lvl1pPr>
              <a:defRPr/>
            </a:lvl1pPr>
          </a:lstStyle>
          <a:p>
            <a:pPr>
              <a:defRPr/>
            </a:pPr>
            <a:r>
              <a:rPr lang="en-US"/>
              <a:t>Technical Report — July 2009</a:t>
            </a:r>
          </a:p>
        </p:txBody>
      </p:sp>
    </p:spTree>
    <p:extLst>
      <p:ext uri="{BB962C8B-B14F-4D97-AF65-F5344CB8AC3E}">
        <p14:creationId xmlns:p14="http://schemas.microsoft.com/office/powerpoint/2010/main" val="165148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234804AC-2CC9-447E-97DC-36ECAB549117}" type="slidenum">
              <a:rPr lang="en-US"/>
              <a:pPr>
                <a:defRPr/>
              </a:pPr>
              <a:t>‹#›</a:t>
            </a:fld>
            <a:endParaRPr lang="en-US"/>
          </a:p>
        </p:txBody>
      </p:sp>
      <p:sp>
        <p:nvSpPr>
          <p:cNvPr id="9" name="Footer Placeholder 8"/>
          <p:cNvSpPr>
            <a:spLocks noGrp="1"/>
          </p:cNvSpPr>
          <p:nvPr>
            <p:ph type="ftr" sz="quarter" idx="12"/>
          </p:nvPr>
        </p:nvSpPr>
        <p:spPr/>
        <p:txBody>
          <a:bodyPr/>
          <a:lstStyle>
            <a:lvl1pPr>
              <a:defRPr/>
            </a:lvl1pPr>
          </a:lstStyle>
          <a:p>
            <a:pPr>
              <a:defRPr/>
            </a:pPr>
            <a:r>
              <a:rPr lang="en-US"/>
              <a:t>Technical Report — July 2009</a:t>
            </a:r>
          </a:p>
        </p:txBody>
      </p:sp>
    </p:spTree>
    <p:extLst>
      <p:ext uri="{BB962C8B-B14F-4D97-AF65-F5344CB8AC3E}">
        <p14:creationId xmlns:p14="http://schemas.microsoft.com/office/powerpoint/2010/main" val="379932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03338526-01ED-494B-8814-799E041B8ED9}" type="slidenum">
              <a:rPr lang="en-US"/>
              <a:pPr>
                <a:defRPr/>
              </a:pPr>
              <a:t>‹#›</a:t>
            </a:fld>
            <a:endParaRPr lang="en-US"/>
          </a:p>
        </p:txBody>
      </p:sp>
      <p:sp>
        <p:nvSpPr>
          <p:cNvPr id="5" name="Footer Placeholder 4"/>
          <p:cNvSpPr>
            <a:spLocks noGrp="1"/>
          </p:cNvSpPr>
          <p:nvPr>
            <p:ph type="ftr" sz="quarter" idx="12"/>
          </p:nvPr>
        </p:nvSpPr>
        <p:spPr/>
        <p:txBody>
          <a:bodyPr/>
          <a:lstStyle>
            <a:lvl1pPr>
              <a:defRPr/>
            </a:lvl1pPr>
          </a:lstStyle>
          <a:p>
            <a:pPr>
              <a:defRPr/>
            </a:pPr>
            <a:r>
              <a:rPr lang="en-US"/>
              <a:t>Technical Report — July 2009</a:t>
            </a:r>
          </a:p>
        </p:txBody>
      </p:sp>
    </p:spTree>
    <p:extLst>
      <p:ext uri="{BB962C8B-B14F-4D97-AF65-F5344CB8AC3E}">
        <p14:creationId xmlns:p14="http://schemas.microsoft.com/office/powerpoint/2010/main" val="149529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D45CE996-3DB0-4ED1-B28D-527855AAF92E}" type="slidenum">
              <a:rPr lang="en-US"/>
              <a:pPr>
                <a:defRPr/>
              </a:pPr>
              <a:t>‹#›</a:t>
            </a:fld>
            <a:endParaRPr lang="en-US"/>
          </a:p>
        </p:txBody>
      </p:sp>
    </p:spTree>
    <p:extLst>
      <p:ext uri="{BB962C8B-B14F-4D97-AF65-F5344CB8AC3E}">
        <p14:creationId xmlns:p14="http://schemas.microsoft.com/office/powerpoint/2010/main" val="108884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26BC79BA-3CC3-4111-880C-530FF6A91A34}" type="slidenum">
              <a:rPr lang="en-US"/>
              <a:pPr>
                <a:defRPr/>
              </a:pPr>
              <a:t>‹#›</a:t>
            </a:fld>
            <a:endParaRPr lang="en-US"/>
          </a:p>
        </p:txBody>
      </p:sp>
      <p:sp>
        <p:nvSpPr>
          <p:cNvPr id="7" name="Footer Placeholder 6"/>
          <p:cNvSpPr>
            <a:spLocks noGrp="1"/>
          </p:cNvSpPr>
          <p:nvPr>
            <p:ph type="ftr" sz="quarter" idx="12"/>
          </p:nvPr>
        </p:nvSpPr>
        <p:spPr/>
        <p:txBody>
          <a:bodyPr/>
          <a:lstStyle>
            <a:lvl1pPr>
              <a:defRPr/>
            </a:lvl1pPr>
          </a:lstStyle>
          <a:p>
            <a:pPr>
              <a:defRPr/>
            </a:pPr>
            <a:r>
              <a:rPr lang="en-US"/>
              <a:t>Technical Report — July 2009</a:t>
            </a:r>
          </a:p>
        </p:txBody>
      </p:sp>
    </p:spTree>
    <p:extLst>
      <p:ext uri="{BB962C8B-B14F-4D97-AF65-F5344CB8AC3E}">
        <p14:creationId xmlns:p14="http://schemas.microsoft.com/office/powerpoint/2010/main" val="318568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74BBA6F5-A0FC-4F5D-BC39-F640D90B40FC}" type="slidenum">
              <a:rPr lang="en-US"/>
              <a:pPr>
                <a:defRPr/>
              </a:pPr>
              <a:t>‹#›</a:t>
            </a:fld>
            <a:endParaRPr lang="en-US"/>
          </a:p>
        </p:txBody>
      </p:sp>
      <p:sp>
        <p:nvSpPr>
          <p:cNvPr id="7" name="Footer Placeholder 6"/>
          <p:cNvSpPr>
            <a:spLocks noGrp="1"/>
          </p:cNvSpPr>
          <p:nvPr>
            <p:ph type="ftr" sz="quarter" idx="12"/>
          </p:nvPr>
        </p:nvSpPr>
        <p:spPr/>
        <p:txBody>
          <a:bodyPr/>
          <a:lstStyle>
            <a:lvl1pPr>
              <a:defRPr/>
            </a:lvl1pPr>
          </a:lstStyle>
          <a:p>
            <a:pPr>
              <a:defRPr/>
            </a:pPr>
            <a:r>
              <a:rPr lang="en-US"/>
              <a:t>Technical Report — July 2009</a:t>
            </a:r>
          </a:p>
        </p:txBody>
      </p:sp>
    </p:spTree>
    <p:extLst>
      <p:ext uri="{BB962C8B-B14F-4D97-AF65-F5344CB8AC3E}">
        <p14:creationId xmlns:p14="http://schemas.microsoft.com/office/powerpoint/2010/main" val="226176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bwMode="auto">
          <a:xfrm>
            <a:off x="381000" y="762000"/>
            <a:ext cx="7620000" cy="546100"/>
          </a:xfrm>
          <a:prstGeom prst="rect">
            <a:avLst/>
          </a:prstGeom>
          <a:noFill/>
          <a:ln w="9525">
            <a:noFill/>
            <a:miter lim="800000"/>
            <a:headEnd/>
            <a:tailEnd/>
          </a:ln>
          <a:effectLst/>
        </p:spPr>
        <p:txBody>
          <a:bodyPr vert="horz" wrap="square" lIns="91408" tIns="45703" rIns="91408" bIns="45703"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5763" y="1431925"/>
            <a:ext cx="83820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spAutoFit/>
          </a:bodyPr>
          <a:lstStyle/>
          <a:p>
            <a:pPr lvl="0"/>
            <a:r>
              <a:rPr lang="en-US" smtClean="0"/>
              <a:t>Level 1</a:t>
            </a:r>
          </a:p>
          <a:p>
            <a:pPr lvl="1"/>
            <a:r>
              <a:rPr lang="en-US" smtClean="0"/>
              <a:t>Level 2</a:t>
            </a:r>
          </a:p>
          <a:p>
            <a:pPr lvl="2"/>
            <a:r>
              <a:rPr lang="en-US" smtClean="0"/>
              <a:t>Level 3</a:t>
            </a:r>
          </a:p>
          <a:p>
            <a:pPr lvl="3"/>
            <a:r>
              <a:rPr lang="en-US" smtClean="0"/>
              <a:t>Level 4</a:t>
            </a:r>
          </a:p>
        </p:txBody>
      </p:sp>
      <p:sp>
        <p:nvSpPr>
          <p:cNvPr id="207876" name="Rectangle 4"/>
          <p:cNvSpPr>
            <a:spLocks noGrp="1" noChangeArrowheads="1"/>
          </p:cNvSpPr>
          <p:nvPr>
            <p:ph type="dt" sz="half" idx="2"/>
          </p:nvPr>
        </p:nvSpPr>
        <p:spPr bwMode="auto">
          <a:xfrm>
            <a:off x="550863" y="6334125"/>
            <a:ext cx="1905000" cy="457200"/>
          </a:xfrm>
          <a:prstGeom prst="rect">
            <a:avLst/>
          </a:prstGeom>
          <a:noFill/>
          <a:ln w="9525">
            <a:noFill/>
            <a:miter lim="800000"/>
            <a:headEnd/>
            <a:tailEnd/>
          </a:ln>
          <a:effectLst/>
        </p:spPr>
        <p:txBody>
          <a:bodyPr vert="horz" wrap="square" lIns="91408" tIns="45703" rIns="91408" bIns="45703" numCol="1" anchor="t" anchorCtr="0" compatLnSpc="1">
            <a:prstTxWarp prst="textNoShape">
              <a:avLst/>
            </a:prstTxWarp>
          </a:bodyPr>
          <a:lstStyle>
            <a:lvl1pPr algn="l" eaLnBrk="0" hangingPunct="0">
              <a:defRPr sz="900" b="0">
                <a:solidFill>
                  <a:srgbClr val="003399"/>
                </a:solidFill>
                <a:latin typeface="Times" pitchFamily="18" charset="0"/>
                <a:ea typeface="宋体" pitchFamily="2" charset="-122"/>
                <a:cs typeface="Arial" charset="0"/>
              </a:defRPr>
            </a:lvl1pPr>
          </a:lstStyle>
          <a:p>
            <a:pPr>
              <a:defRPr/>
            </a:pPr>
            <a:endParaRPr lang="en-US"/>
          </a:p>
        </p:txBody>
      </p:sp>
      <p:sp>
        <p:nvSpPr>
          <p:cNvPr id="1029" name="Rectangle 5"/>
          <p:cNvSpPr>
            <a:spLocks noChangeArrowheads="1"/>
          </p:cNvSpPr>
          <p:nvPr/>
        </p:nvSpPr>
        <p:spPr bwMode="invGray">
          <a:xfrm>
            <a:off x="0" y="6629400"/>
            <a:ext cx="9144000" cy="228600"/>
          </a:xfrm>
          <a:prstGeom prst="rect">
            <a:avLst/>
          </a:prstGeom>
          <a:solidFill>
            <a:srgbClr val="003399"/>
          </a:solidFill>
          <a:ln w="9525">
            <a:noFill/>
            <a:miter lim="800000"/>
            <a:headEnd/>
            <a:tailEnd/>
          </a:ln>
        </p:spPr>
        <p:txBody>
          <a:bodyPr wrap="none" anchor="ctr"/>
          <a:lstStyle/>
          <a:p>
            <a:pPr algn="ctr" eaLnBrk="0" hangingPunct="0">
              <a:defRPr/>
            </a:pPr>
            <a:endParaRPr lang="en-US" sz="900">
              <a:solidFill>
                <a:schemeClr val="bg1"/>
              </a:solidFill>
              <a:latin typeface="Arial" charset="0"/>
              <a:cs typeface="Arial" charset="0"/>
            </a:endParaRPr>
          </a:p>
        </p:txBody>
      </p:sp>
      <p:sp>
        <p:nvSpPr>
          <p:cNvPr id="1030" name="Rectangle 6"/>
          <p:cNvSpPr>
            <a:spLocks noChangeArrowheads="1"/>
          </p:cNvSpPr>
          <p:nvPr/>
        </p:nvSpPr>
        <p:spPr bwMode="invGray">
          <a:xfrm>
            <a:off x="0" y="0"/>
            <a:ext cx="9144000" cy="254000"/>
          </a:xfrm>
          <a:prstGeom prst="rect">
            <a:avLst/>
          </a:prstGeom>
          <a:solidFill>
            <a:srgbClr val="003399"/>
          </a:solidFill>
          <a:ln w="9525">
            <a:noFill/>
            <a:miter lim="800000"/>
            <a:headEnd/>
            <a:tailEnd/>
          </a:ln>
        </p:spPr>
        <p:txBody>
          <a:bodyPr wrap="none" lIns="0" tIns="0" rIns="45720" bIns="0" anchor="ctr"/>
          <a:lstStyle/>
          <a:p>
            <a:pPr algn="r" eaLnBrk="0" hangingPunct="0">
              <a:defRPr/>
            </a:pPr>
            <a:r>
              <a:rPr lang="en-US" sz="1100">
                <a:solidFill>
                  <a:schemeClr val="bg1"/>
                </a:solidFill>
                <a:latin typeface="Arial" charset="0"/>
                <a:cs typeface="Arial" charset="0"/>
              </a:rPr>
              <a:t>Temasek Laboratories</a:t>
            </a:r>
          </a:p>
        </p:txBody>
      </p:sp>
      <p:pic>
        <p:nvPicPr>
          <p:cNvPr id="1031" name="Picture 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ltGray">
          <a:xfrm>
            <a:off x="7620000" y="279400"/>
            <a:ext cx="14525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880" name="Rectangle 8"/>
          <p:cNvSpPr>
            <a:spLocks noGrp="1" noChangeArrowheads="1"/>
          </p:cNvSpPr>
          <p:nvPr>
            <p:ph type="sldNum" sz="quarter" idx="4"/>
          </p:nvPr>
        </p:nvSpPr>
        <p:spPr bwMode="auto">
          <a:xfrm>
            <a:off x="6934200" y="6400800"/>
            <a:ext cx="2209800" cy="457200"/>
          </a:xfrm>
          <a:prstGeom prst="rect">
            <a:avLst/>
          </a:prstGeom>
          <a:noFill/>
          <a:ln w="9525">
            <a:noFill/>
            <a:miter lim="800000"/>
            <a:headEnd/>
            <a:tailEnd/>
          </a:ln>
          <a:effectLst/>
        </p:spPr>
        <p:txBody>
          <a:bodyPr vert="horz" wrap="square" lIns="91408" tIns="45703" rIns="91408" bIns="45703" numCol="1" anchor="b" anchorCtr="0" compatLnSpc="1">
            <a:prstTxWarp prst="textNoShape">
              <a:avLst/>
            </a:prstTxWarp>
          </a:bodyPr>
          <a:lstStyle>
            <a:lvl1pPr algn="r" eaLnBrk="0" hangingPunct="0">
              <a:defRPr sz="900">
                <a:solidFill>
                  <a:schemeClr val="bg1"/>
                </a:solidFill>
                <a:latin typeface="Times" pitchFamily="18" charset="0"/>
                <a:cs typeface="Arial" charset="0"/>
              </a:defRPr>
            </a:lvl1pPr>
          </a:lstStyle>
          <a:p>
            <a:pPr>
              <a:defRPr/>
            </a:pPr>
            <a:fld id="{F08ED7EB-0C1E-4820-AB39-C3858D27F5C6}" type="slidenum">
              <a:rPr lang="en-US"/>
              <a:pPr>
                <a:defRPr/>
              </a:pPr>
              <a:t>‹#›</a:t>
            </a:fld>
            <a:endParaRPr lang="en-US" dirty="0"/>
          </a:p>
        </p:txBody>
      </p:sp>
      <p:sp>
        <p:nvSpPr>
          <p:cNvPr id="207881" name="Rectangle 9"/>
          <p:cNvSpPr>
            <a:spLocks noGrp="1" noChangeArrowheads="1"/>
          </p:cNvSpPr>
          <p:nvPr>
            <p:ph type="ftr" sz="quarter" idx="3"/>
          </p:nvPr>
        </p:nvSpPr>
        <p:spPr bwMode="auto">
          <a:xfrm>
            <a:off x="117475" y="0"/>
            <a:ext cx="73152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lgn="l" eaLnBrk="0" hangingPunct="0">
              <a:defRPr i="1">
                <a:solidFill>
                  <a:schemeClr val="bg1"/>
                </a:solidFill>
                <a:latin typeface="+mn-lt"/>
                <a:cs typeface="Arial" charset="0"/>
              </a:defRPr>
            </a:lvl1pPr>
          </a:lstStyle>
          <a:p>
            <a:pPr>
              <a:defRPr/>
            </a:pPr>
            <a:r>
              <a:rPr lang="en-US"/>
              <a:t>Presentation---05 May 2010</a:t>
            </a:r>
          </a:p>
        </p:txBody>
      </p:sp>
    </p:spTree>
  </p:cSld>
  <p:clrMap bg1="lt1" tx1="dk1" bg2="lt2" tx2="dk2" accent1="accent1" accent2="accent2" accent3="accent3" accent4="accent4" accent5="accent5" accent6="accent6" hlink="hlink" folHlink="folHlink"/>
  <p:sldLayoutIdLst>
    <p:sldLayoutId id="2147484993" r:id="rId1"/>
    <p:sldLayoutId id="2147484994" r:id="rId2"/>
    <p:sldLayoutId id="2147484995" r:id="rId3"/>
    <p:sldLayoutId id="2147484996" r:id="rId4"/>
    <p:sldLayoutId id="2147484997" r:id="rId5"/>
    <p:sldLayoutId id="2147484998" r:id="rId6"/>
    <p:sldLayoutId id="2147484999" r:id="rId7"/>
    <p:sldLayoutId id="2147485000" r:id="rId8"/>
    <p:sldLayoutId id="2147485001" r:id="rId9"/>
    <p:sldLayoutId id="2147485002" r:id="rId10"/>
    <p:sldLayoutId id="2147485003" r:id="rId11"/>
  </p:sldLayoutIdLst>
  <p:hf hdr="0" dt="0"/>
  <p:txStyles>
    <p:titleStyle>
      <a:lvl1pPr algn="l" rtl="0" eaLnBrk="0" fontAlgn="base" hangingPunct="0">
        <a:spcBef>
          <a:spcPct val="0"/>
        </a:spcBef>
        <a:spcAft>
          <a:spcPct val="0"/>
        </a:spcAft>
        <a:defRPr sz="2400" b="1">
          <a:solidFill>
            <a:srgbClr val="FF66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rgbClr val="FF6600"/>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2400" b="1">
          <a:solidFill>
            <a:srgbClr val="FF6600"/>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2400" b="1">
          <a:solidFill>
            <a:srgbClr val="FF6600"/>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2400" b="1">
          <a:solidFill>
            <a:srgbClr val="FF6600"/>
          </a:solidFill>
          <a:effectLst>
            <a:outerShdw blurRad="38100" dist="38100" dir="2700000" algn="tl">
              <a:srgbClr val="C0C0C0"/>
            </a:outerShdw>
          </a:effectLst>
          <a:latin typeface="Arial" charset="0"/>
        </a:defRPr>
      </a:lvl5pPr>
      <a:lvl6pPr marL="457200" algn="l" rtl="0" fontAlgn="base">
        <a:spcBef>
          <a:spcPct val="0"/>
        </a:spcBef>
        <a:spcAft>
          <a:spcPct val="0"/>
        </a:spcAft>
        <a:defRPr sz="2400" b="1">
          <a:solidFill>
            <a:srgbClr val="FF6600"/>
          </a:solidFill>
          <a:effectLst>
            <a:outerShdw blurRad="38100" dist="38100" dir="2700000" algn="tl">
              <a:srgbClr val="C0C0C0"/>
            </a:outerShdw>
          </a:effectLst>
          <a:latin typeface="Arial" charset="0"/>
        </a:defRPr>
      </a:lvl6pPr>
      <a:lvl7pPr marL="914400" algn="l" rtl="0" fontAlgn="base">
        <a:spcBef>
          <a:spcPct val="0"/>
        </a:spcBef>
        <a:spcAft>
          <a:spcPct val="0"/>
        </a:spcAft>
        <a:defRPr sz="2400" b="1">
          <a:solidFill>
            <a:srgbClr val="FF6600"/>
          </a:solidFill>
          <a:effectLst>
            <a:outerShdw blurRad="38100" dist="38100" dir="2700000" algn="tl">
              <a:srgbClr val="C0C0C0"/>
            </a:outerShdw>
          </a:effectLst>
          <a:latin typeface="Arial" charset="0"/>
        </a:defRPr>
      </a:lvl7pPr>
      <a:lvl8pPr marL="1371600" algn="l" rtl="0" fontAlgn="base">
        <a:spcBef>
          <a:spcPct val="0"/>
        </a:spcBef>
        <a:spcAft>
          <a:spcPct val="0"/>
        </a:spcAft>
        <a:defRPr sz="2400" b="1">
          <a:solidFill>
            <a:srgbClr val="FF6600"/>
          </a:solidFill>
          <a:effectLst>
            <a:outerShdw blurRad="38100" dist="38100" dir="2700000" algn="tl">
              <a:srgbClr val="C0C0C0"/>
            </a:outerShdw>
          </a:effectLst>
          <a:latin typeface="Arial" charset="0"/>
        </a:defRPr>
      </a:lvl8pPr>
      <a:lvl9pPr marL="1828800" algn="l" rtl="0" fontAlgn="base">
        <a:spcBef>
          <a:spcPct val="0"/>
        </a:spcBef>
        <a:spcAft>
          <a:spcPct val="0"/>
        </a:spcAft>
        <a:defRPr sz="2400" b="1">
          <a:solidFill>
            <a:srgbClr val="FF6600"/>
          </a:solidFill>
          <a:effectLst>
            <a:outerShdw blurRad="38100" dist="38100" dir="2700000" algn="tl">
              <a:srgbClr val="C0C0C0"/>
            </a:outerShdw>
          </a:effectLst>
          <a:latin typeface="Arial" charset="0"/>
        </a:defRPr>
      </a:lvl9pPr>
    </p:titleStyle>
    <p:bodyStyle>
      <a:lvl1pPr marL="228600" indent="-228600" algn="l" rtl="0" eaLnBrk="0" fontAlgn="base" hangingPunct="0">
        <a:spcBef>
          <a:spcPct val="50000"/>
        </a:spcBef>
        <a:spcAft>
          <a:spcPct val="0"/>
        </a:spcAft>
        <a:buClr>
          <a:srgbClr val="D60093"/>
        </a:buClr>
        <a:buFont typeface="Symbol" pitchFamily="18" charset="2"/>
        <a:buChar char="·"/>
        <a:defRPr sz="3200" b="1">
          <a:solidFill>
            <a:srgbClr val="000000"/>
          </a:solidFill>
          <a:latin typeface="+mn-lt"/>
          <a:ea typeface="+mn-ea"/>
          <a:cs typeface="+mn-cs"/>
        </a:defRPr>
      </a:lvl1pPr>
      <a:lvl2pPr marL="579438" indent="-236538" algn="l" rtl="0" eaLnBrk="0" fontAlgn="base" hangingPunct="0">
        <a:spcBef>
          <a:spcPct val="50000"/>
        </a:spcBef>
        <a:spcAft>
          <a:spcPct val="0"/>
        </a:spcAft>
        <a:buClr>
          <a:srgbClr val="D60093"/>
        </a:buClr>
        <a:buFont typeface="Arial Black" pitchFamily="34" charset="0"/>
        <a:buChar char="»"/>
        <a:defRPr sz="1700" b="1">
          <a:solidFill>
            <a:srgbClr val="0000FF"/>
          </a:solidFill>
          <a:latin typeface="+mn-lt"/>
          <a:cs typeface="+mn-cs"/>
        </a:defRPr>
      </a:lvl2pPr>
      <a:lvl3pPr marL="914400" indent="-220663" algn="l" rtl="0" eaLnBrk="0" fontAlgn="base" hangingPunct="0">
        <a:spcBef>
          <a:spcPct val="50000"/>
        </a:spcBef>
        <a:spcAft>
          <a:spcPct val="0"/>
        </a:spcAft>
        <a:buClr>
          <a:schemeClr val="tx1"/>
        </a:buClr>
        <a:buSzPct val="80000"/>
        <a:buFont typeface="Wingdings" pitchFamily="2" charset="2"/>
        <a:buChar char="§"/>
        <a:defRPr sz="1700" b="1">
          <a:solidFill>
            <a:srgbClr val="990033"/>
          </a:solidFill>
          <a:latin typeface="+mn-lt"/>
          <a:cs typeface="+mn-cs"/>
        </a:defRPr>
      </a:lvl3pPr>
      <a:lvl4pPr marL="1263650" indent="-234950" algn="l" rtl="0" eaLnBrk="0" fontAlgn="base" hangingPunct="0">
        <a:spcBef>
          <a:spcPct val="50000"/>
        </a:spcBef>
        <a:spcAft>
          <a:spcPct val="0"/>
        </a:spcAft>
        <a:buClr>
          <a:srgbClr val="D60093"/>
        </a:buClr>
        <a:buSzPct val="70000"/>
        <a:buFont typeface="Wingdings" pitchFamily="2" charset="2"/>
        <a:buChar char="m"/>
        <a:defRPr sz="1700" b="1" i="1">
          <a:solidFill>
            <a:schemeClr val="accent2"/>
          </a:solidFill>
          <a:latin typeface="+mn-lt"/>
          <a:cs typeface="+mn-cs"/>
        </a:defRPr>
      </a:lvl4pPr>
      <a:lvl5pPr marL="1377950" indent="450850" algn="l" rtl="0" eaLnBrk="0" fontAlgn="base" hangingPunct="0">
        <a:spcBef>
          <a:spcPct val="20000"/>
        </a:spcBef>
        <a:spcAft>
          <a:spcPct val="0"/>
        </a:spcAft>
        <a:buChar char="»"/>
        <a:defRPr sz="2000">
          <a:solidFill>
            <a:srgbClr val="003399"/>
          </a:solidFill>
          <a:latin typeface="Times New Roman" pitchFamily="18" charset="0"/>
          <a:cs typeface="+mn-cs"/>
        </a:defRPr>
      </a:lvl5pPr>
      <a:lvl6pPr marL="1835150" algn="l" rtl="0" fontAlgn="base">
        <a:spcBef>
          <a:spcPct val="20000"/>
        </a:spcBef>
        <a:spcAft>
          <a:spcPct val="0"/>
        </a:spcAft>
        <a:defRPr>
          <a:solidFill>
            <a:srgbClr val="003399"/>
          </a:solidFill>
          <a:latin typeface="Times New Roman" pitchFamily="18" charset="0"/>
          <a:cs typeface="+mn-cs"/>
        </a:defRPr>
      </a:lvl6pPr>
      <a:lvl7pPr marL="2292350" algn="l" rtl="0" fontAlgn="base">
        <a:spcBef>
          <a:spcPct val="20000"/>
        </a:spcBef>
        <a:spcAft>
          <a:spcPct val="0"/>
        </a:spcAft>
        <a:defRPr>
          <a:solidFill>
            <a:srgbClr val="003399"/>
          </a:solidFill>
          <a:latin typeface="Times New Roman" pitchFamily="18" charset="0"/>
          <a:cs typeface="+mn-cs"/>
        </a:defRPr>
      </a:lvl7pPr>
      <a:lvl8pPr marL="2749550" algn="l" rtl="0" fontAlgn="base">
        <a:spcBef>
          <a:spcPct val="20000"/>
        </a:spcBef>
        <a:spcAft>
          <a:spcPct val="0"/>
        </a:spcAft>
        <a:defRPr>
          <a:solidFill>
            <a:srgbClr val="003399"/>
          </a:solidFill>
          <a:latin typeface="Times New Roman" pitchFamily="18" charset="0"/>
          <a:cs typeface="+mn-cs"/>
        </a:defRPr>
      </a:lvl8pPr>
      <a:lvl9pPr marL="3206750" algn="l" rtl="0" fontAlgn="base">
        <a:spcBef>
          <a:spcPct val="20000"/>
        </a:spcBef>
        <a:spcAft>
          <a:spcPct val="0"/>
        </a:spcAft>
        <a:defRPr>
          <a:solidFill>
            <a:srgbClr val="003399"/>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SG"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SG" smtClean="0"/>
              <a:t>Click to edit Master text styles</a:t>
            </a:r>
          </a:p>
          <a:p>
            <a:pPr lvl="1"/>
            <a:r>
              <a:rPr lang="en-SG" smtClean="0"/>
              <a:t>Second level</a:t>
            </a:r>
          </a:p>
          <a:p>
            <a:pPr lvl="2"/>
            <a:r>
              <a:rPr lang="en-SG" smtClean="0"/>
              <a:t>Third level</a:t>
            </a:r>
          </a:p>
          <a:p>
            <a:pPr lvl="3"/>
            <a:r>
              <a:rPr lang="en-SG" smtClean="0"/>
              <a:t>Fourth level</a:t>
            </a:r>
          </a:p>
          <a:p>
            <a:pPr lvl="4"/>
            <a:r>
              <a:rPr lang="en-SG" smtClean="0"/>
              <a:t>Fifth level</a:t>
            </a:r>
          </a:p>
        </p:txBody>
      </p:sp>
      <p:sp>
        <p:nvSpPr>
          <p:cNvPr id="409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cs typeface="Arial" charset="0"/>
              </a:defRPr>
            </a:lvl1pPr>
          </a:lstStyle>
          <a:p>
            <a:pPr>
              <a:defRPr/>
            </a:pPr>
            <a:fld id="{AAB99D06-AC81-4091-8ACD-86904ED33853}" type="datetimeFigureOut">
              <a:rPr lang="en-SG"/>
              <a:pPr>
                <a:defRPr/>
              </a:pPr>
              <a:t>27/3/2014</a:t>
            </a:fld>
            <a:endParaRPr lang="en-SG"/>
          </a:p>
        </p:txBody>
      </p:sp>
      <p:sp>
        <p:nvSpPr>
          <p:cNvPr id="409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cs typeface="Arial" charset="0"/>
              </a:defRPr>
            </a:lvl1pPr>
          </a:lstStyle>
          <a:p>
            <a:pPr>
              <a:defRPr/>
            </a:pPr>
            <a:endParaRPr lang="en-SG"/>
          </a:p>
        </p:txBody>
      </p:sp>
      <p:sp>
        <p:nvSpPr>
          <p:cNvPr id="409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cs typeface="Arial" charset="0"/>
              </a:defRPr>
            </a:lvl1pPr>
          </a:lstStyle>
          <a:p>
            <a:pPr>
              <a:defRPr/>
            </a:pPr>
            <a:fld id="{54780820-CF9C-49ED-912E-6DCE4B095ACD}" type="slidenum">
              <a:rPr lang="en-SG"/>
              <a:pPr>
                <a:defRPr/>
              </a:pPr>
              <a:t>‹#›</a:t>
            </a:fld>
            <a:endParaRPr lang="en-SG"/>
          </a:p>
        </p:txBody>
      </p:sp>
    </p:spTree>
  </p:cSld>
  <p:clrMap bg1="lt1" tx1="dk1" bg2="lt2" tx2="dk2" accent1="accent1" accent2="accent2" accent3="accent3" accent4="accent4" accent5="accent5" accent6="accent6" hlink="hlink" folHlink="folHlink"/>
  <p:sldLayoutIdLst>
    <p:sldLayoutId id="2147484982" r:id="rId1"/>
    <p:sldLayoutId id="2147484983" r:id="rId2"/>
    <p:sldLayoutId id="2147484984" r:id="rId3"/>
    <p:sldLayoutId id="2147484985" r:id="rId4"/>
    <p:sldLayoutId id="2147484986" r:id="rId5"/>
    <p:sldLayoutId id="2147484987" r:id="rId6"/>
    <p:sldLayoutId id="2147484988" r:id="rId7"/>
    <p:sldLayoutId id="2147484989" r:id="rId8"/>
    <p:sldLayoutId id="2147484990" r:id="rId9"/>
    <p:sldLayoutId id="2147484991" r:id="rId10"/>
    <p:sldLayoutId id="214748499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bwMode="auto">
          <a:xfrm>
            <a:off x="381000" y="762000"/>
            <a:ext cx="7620000" cy="546100"/>
          </a:xfrm>
          <a:prstGeom prst="rect">
            <a:avLst/>
          </a:prstGeom>
          <a:noFill/>
          <a:ln w="9525">
            <a:noFill/>
            <a:miter lim="800000"/>
            <a:headEnd/>
            <a:tailEnd/>
          </a:ln>
          <a:effectLst/>
        </p:spPr>
        <p:txBody>
          <a:bodyPr vert="horz" wrap="square" lIns="91408" tIns="45703" rIns="91408" bIns="45703"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5763" y="1431925"/>
            <a:ext cx="83820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3" rIns="91408" bIns="45703" numCol="1" anchor="t" anchorCtr="0" compatLnSpc="1">
            <a:prstTxWarp prst="textNoShape">
              <a:avLst/>
            </a:prstTxWarp>
            <a:spAutoFit/>
          </a:bodyPr>
          <a:lstStyle/>
          <a:p>
            <a:pPr lvl="0"/>
            <a:r>
              <a:rPr lang="en-US" altLang="en-US" smtClean="0"/>
              <a:t>Level 1</a:t>
            </a:r>
          </a:p>
          <a:p>
            <a:pPr lvl="1"/>
            <a:r>
              <a:rPr lang="en-US" altLang="en-US" smtClean="0"/>
              <a:t>Level 2</a:t>
            </a:r>
          </a:p>
          <a:p>
            <a:pPr lvl="2"/>
            <a:r>
              <a:rPr lang="en-US" altLang="en-US" smtClean="0"/>
              <a:t>Level 3</a:t>
            </a:r>
          </a:p>
          <a:p>
            <a:pPr lvl="3"/>
            <a:r>
              <a:rPr lang="en-US" altLang="en-US" smtClean="0"/>
              <a:t>Level 4</a:t>
            </a:r>
          </a:p>
        </p:txBody>
      </p:sp>
      <p:sp>
        <p:nvSpPr>
          <p:cNvPr id="207876" name="Rectangle 4"/>
          <p:cNvSpPr>
            <a:spLocks noGrp="1" noChangeArrowheads="1"/>
          </p:cNvSpPr>
          <p:nvPr>
            <p:ph type="dt" sz="half" idx="2"/>
          </p:nvPr>
        </p:nvSpPr>
        <p:spPr bwMode="auto">
          <a:xfrm>
            <a:off x="550863" y="6334125"/>
            <a:ext cx="1905000" cy="457200"/>
          </a:xfrm>
          <a:prstGeom prst="rect">
            <a:avLst/>
          </a:prstGeom>
          <a:noFill/>
          <a:ln w="9525">
            <a:noFill/>
            <a:miter lim="800000"/>
            <a:headEnd/>
            <a:tailEnd/>
          </a:ln>
          <a:effectLst/>
        </p:spPr>
        <p:txBody>
          <a:bodyPr vert="horz" wrap="square" lIns="91408" tIns="45703" rIns="91408" bIns="45703" numCol="1" anchor="t" anchorCtr="0" compatLnSpc="1">
            <a:prstTxWarp prst="textNoShape">
              <a:avLst/>
            </a:prstTxWarp>
          </a:bodyPr>
          <a:lstStyle>
            <a:lvl1pPr eaLnBrk="0" hangingPunct="0">
              <a:defRPr sz="900" b="0">
                <a:solidFill>
                  <a:srgbClr val="003399"/>
                </a:solidFill>
                <a:latin typeface="Times" pitchFamily="18" charset="0"/>
                <a:ea typeface="宋体" pitchFamily="2" charset="-122"/>
              </a:defRPr>
            </a:lvl1pPr>
          </a:lstStyle>
          <a:p>
            <a:endParaRPr lang="en-US" altLang="en-US" smtClean="0">
              <a:cs typeface="Arial" charset="0"/>
            </a:endParaRPr>
          </a:p>
        </p:txBody>
      </p:sp>
      <p:sp>
        <p:nvSpPr>
          <p:cNvPr id="1029" name="Rectangle 5"/>
          <p:cNvSpPr>
            <a:spLocks noChangeArrowheads="1"/>
          </p:cNvSpPr>
          <p:nvPr/>
        </p:nvSpPr>
        <p:spPr bwMode="invGray">
          <a:xfrm>
            <a:off x="0" y="6629400"/>
            <a:ext cx="9144000" cy="228600"/>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altLang="en-US" sz="900" smtClean="0">
              <a:solidFill>
                <a:srgbClr val="FFFFFF"/>
              </a:solidFill>
              <a:latin typeface="Arial" charset="0"/>
              <a:cs typeface="Arial" charset="0"/>
            </a:endParaRPr>
          </a:p>
        </p:txBody>
      </p:sp>
      <p:sp>
        <p:nvSpPr>
          <p:cNvPr id="1030" name="Rectangle 6"/>
          <p:cNvSpPr>
            <a:spLocks noChangeArrowheads="1"/>
          </p:cNvSpPr>
          <p:nvPr/>
        </p:nvSpPr>
        <p:spPr bwMode="invGray">
          <a:xfrm>
            <a:off x="0" y="0"/>
            <a:ext cx="9144000" cy="254000"/>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45720" bIns="0" anchor="ctr"/>
          <a:lstStyle>
            <a:lvl1pPr eaLnBrk="0" hangingPunct="0">
              <a:defRPr sz="1000" b="1">
                <a:solidFill>
                  <a:schemeClr val="tx1"/>
                </a:solidFill>
                <a:latin typeface="Times New Roman" pitchFamily="18" charset="0"/>
                <a:cs typeface="Arial" charset="0"/>
              </a:defRPr>
            </a:lvl1pPr>
            <a:lvl2pPr marL="742950" indent="-285750" eaLnBrk="0" hangingPunct="0">
              <a:defRPr sz="1000" b="1">
                <a:solidFill>
                  <a:schemeClr val="tx1"/>
                </a:solidFill>
                <a:latin typeface="Times New Roman" pitchFamily="18" charset="0"/>
                <a:cs typeface="Arial" charset="0"/>
              </a:defRPr>
            </a:lvl2pPr>
            <a:lvl3pPr marL="1143000" indent="-228600" eaLnBrk="0" hangingPunct="0">
              <a:defRPr sz="1000" b="1">
                <a:solidFill>
                  <a:schemeClr val="tx1"/>
                </a:solidFill>
                <a:latin typeface="Times New Roman" pitchFamily="18" charset="0"/>
                <a:cs typeface="Arial" charset="0"/>
              </a:defRPr>
            </a:lvl3pPr>
            <a:lvl4pPr marL="1600200" indent="-228600" eaLnBrk="0" hangingPunct="0">
              <a:defRPr sz="1000" b="1">
                <a:solidFill>
                  <a:schemeClr val="tx1"/>
                </a:solidFill>
                <a:latin typeface="Times New Roman" pitchFamily="18" charset="0"/>
                <a:cs typeface="Arial" charset="0"/>
              </a:defRPr>
            </a:lvl4pPr>
            <a:lvl5pPr marL="2057400" indent="-228600" eaLnBrk="0" hangingPunct="0">
              <a:defRPr sz="10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10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10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10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1000" b="1">
                <a:solidFill>
                  <a:schemeClr val="tx1"/>
                </a:solidFill>
                <a:latin typeface="Times New Roman" pitchFamily="18" charset="0"/>
                <a:cs typeface="Arial" charset="0"/>
              </a:defRPr>
            </a:lvl9pPr>
          </a:lstStyle>
          <a:p>
            <a:pPr algn="r">
              <a:defRPr/>
            </a:pPr>
            <a:r>
              <a:rPr lang="en-US" altLang="en-US" sz="1100" smtClean="0">
                <a:solidFill>
                  <a:srgbClr val="FFFFFF"/>
                </a:solidFill>
                <a:latin typeface="Arial" charset="0"/>
              </a:rPr>
              <a:t>Temasek Laboratories</a:t>
            </a:r>
          </a:p>
        </p:txBody>
      </p:sp>
      <p:pic>
        <p:nvPicPr>
          <p:cNvPr id="1031" name="Picture 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ltGray">
          <a:xfrm>
            <a:off x="7620000" y="279400"/>
            <a:ext cx="14525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880" name="Rectangle 8"/>
          <p:cNvSpPr>
            <a:spLocks noGrp="1" noChangeArrowheads="1"/>
          </p:cNvSpPr>
          <p:nvPr>
            <p:ph type="sldNum" sz="quarter" idx="4"/>
          </p:nvPr>
        </p:nvSpPr>
        <p:spPr bwMode="auto">
          <a:xfrm>
            <a:off x="6934200" y="6400800"/>
            <a:ext cx="2209800" cy="457200"/>
          </a:xfrm>
          <a:prstGeom prst="rect">
            <a:avLst/>
          </a:prstGeom>
          <a:noFill/>
          <a:ln w="9525">
            <a:noFill/>
            <a:miter lim="800000"/>
            <a:headEnd/>
            <a:tailEnd/>
          </a:ln>
          <a:effectLst/>
        </p:spPr>
        <p:txBody>
          <a:bodyPr vert="horz" wrap="square" lIns="91408" tIns="45703" rIns="91408" bIns="45703" numCol="1" anchor="b" anchorCtr="0" compatLnSpc="1">
            <a:prstTxWarp prst="textNoShape">
              <a:avLst/>
            </a:prstTxWarp>
          </a:bodyPr>
          <a:lstStyle>
            <a:lvl1pPr algn="r" eaLnBrk="0" hangingPunct="0">
              <a:defRPr sz="900">
                <a:solidFill>
                  <a:schemeClr val="bg1"/>
                </a:solidFill>
                <a:latin typeface="Times" pitchFamily="18" charset="0"/>
              </a:defRPr>
            </a:lvl1pPr>
          </a:lstStyle>
          <a:p>
            <a:fld id="{042985F5-5D1C-40D3-883C-82E3DED7580C}" type="slidenum">
              <a:rPr lang="en-US" altLang="en-US" smtClean="0">
                <a:solidFill>
                  <a:srgbClr val="FFFFFF"/>
                </a:solidFill>
                <a:cs typeface="Arial" charset="0"/>
              </a:rPr>
              <a:pPr/>
              <a:t>‹#›</a:t>
            </a:fld>
            <a:endParaRPr lang="en-US" altLang="en-US" smtClean="0">
              <a:solidFill>
                <a:srgbClr val="FFFFFF"/>
              </a:solidFill>
              <a:cs typeface="Arial" charset="0"/>
            </a:endParaRPr>
          </a:p>
        </p:txBody>
      </p:sp>
      <p:sp>
        <p:nvSpPr>
          <p:cNvPr id="207881" name="Rectangle 9"/>
          <p:cNvSpPr>
            <a:spLocks noGrp="1" noChangeArrowheads="1"/>
          </p:cNvSpPr>
          <p:nvPr>
            <p:ph type="ftr" sz="quarter" idx="3"/>
          </p:nvPr>
        </p:nvSpPr>
        <p:spPr bwMode="auto">
          <a:xfrm>
            <a:off x="117475" y="0"/>
            <a:ext cx="73152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algn="l" eaLnBrk="0" hangingPunct="0">
              <a:defRPr i="1">
                <a:solidFill>
                  <a:schemeClr val="bg1"/>
                </a:solidFill>
                <a:latin typeface="+mn-lt"/>
              </a:defRPr>
            </a:lvl1pPr>
          </a:lstStyle>
          <a:p>
            <a:pPr>
              <a:defRPr/>
            </a:pPr>
            <a:r>
              <a:rPr lang="en-US">
                <a:solidFill>
                  <a:srgbClr val="FFFFFF"/>
                </a:solidFill>
                <a:cs typeface="Arial" charset="0"/>
              </a:rPr>
              <a:t>Presentation---05 May 2010</a:t>
            </a:r>
          </a:p>
        </p:txBody>
      </p:sp>
    </p:spTree>
    <p:extLst>
      <p:ext uri="{BB962C8B-B14F-4D97-AF65-F5344CB8AC3E}">
        <p14:creationId xmlns:p14="http://schemas.microsoft.com/office/powerpoint/2010/main" val="2039657068"/>
      </p:ext>
    </p:extLst>
  </p:cSld>
  <p:clrMap bg1="lt1" tx1="dk1" bg2="lt2" tx2="dk2" accent1="accent1" accent2="accent2" accent3="accent3" accent4="accent4" accent5="accent5" accent6="accent6" hlink="hlink" folHlink="folHlink"/>
  <p:sldLayoutIdLst>
    <p:sldLayoutId id="2147485005" r:id="rId1"/>
    <p:sldLayoutId id="2147485006" r:id="rId2"/>
    <p:sldLayoutId id="2147485007" r:id="rId3"/>
    <p:sldLayoutId id="2147485008" r:id="rId4"/>
    <p:sldLayoutId id="2147485009" r:id="rId5"/>
    <p:sldLayoutId id="2147485010" r:id="rId6"/>
    <p:sldLayoutId id="2147485011" r:id="rId7"/>
    <p:sldLayoutId id="2147485012" r:id="rId8"/>
    <p:sldLayoutId id="2147485013" r:id="rId9"/>
    <p:sldLayoutId id="2147485014" r:id="rId10"/>
    <p:sldLayoutId id="2147485015" r:id="rId11"/>
  </p:sldLayoutIdLst>
  <p:hf hdr="0" dt="0"/>
  <p:txStyles>
    <p:titleStyle>
      <a:lvl1pPr algn="l" rtl="0" eaLnBrk="0" fontAlgn="base" hangingPunct="0">
        <a:spcBef>
          <a:spcPct val="0"/>
        </a:spcBef>
        <a:spcAft>
          <a:spcPct val="0"/>
        </a:spcAft>
        <a:defRPr sz="2400" b="1">
          <a:solidFill>
            <a:srgbClr val="FF66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rgbClr val="FF6600"/>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2400" b="1">
          <a:solidFill>
            <a:srgbClr val="FF6600"/>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2400" b="1">
          <a:solidFill>
            <a:srgbClr val="FF6600"/>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2400" b="1">
          <a:solidFill>
            <a:srgbClr val="FF6600"/>
          </a:solidFill>
          <a:effectLst>
            <a:outerShdw blurRad="38100" dist="38100" dir="2700000" algn="tl">
              <a:srgbClr val="C0C0C0"/>
            </a:outerShdw>
          </a:effectLst>
          <a:latin typeface="Arial" charset="0"/>
        </a:defRPr>
      </a:lvl5pPr>
      <a:lvl6pPr marL="457200" algn="l" rtl="0" fontAlgn="base">
        <a:spcBef>
          <a:spcPct val="0"/>
        </a:spcBef>
        <a:spcAft>
          <a:spcPct val="0"/>
        </a:spcAft>
        <a:defRPr sz="2400" b="1">
          <a:solidFill>
            <a:srgbClr val="FF6600"/>
          </a:solidFill>
          <a:effectLst>
            <a:outerShdw blurRad="38100" dist="38100" dir="2700000" algn="tl">
              <a:srgbClr val="C0C0C0"/>
            </a:outerShdw>
          </a:effectLst>
          <a:latin typeface="Arial" charset="0"/>
        </a:defRPr>
      </a:lvl6pPr>
      <a:lvl7pPr marL="914400" algn="l" rtl="0" fontAlgn="base">
        <a:spcBef>
          <a:spcPct val="0"/>
        </a:spcBef>
        <a:spcAft>
          <a:spcPct val="0"/>
        </a:spcAft>
        <a:defRPr sz="2400" b="1">
          <a:solidFill>
            <a:srgbClr val="FF6600"/>
          </a:solidFill>
          <a:effectLst>
            <a:outerShdw blurRad="38100" dist="38100" dir="2700000" algn="tl">
              <a:srgbClr val="C0C0C0"/>
            </a:outerShdw>
          </a:effectLst>
          <a:latin typeface="Arial" charset="0"/>
        </a:defRPr>
      </a:lvl7pPr>
      <a:lvl8pPr marL="1371600" algn="l" rtl="0" fontAlgn="base">
        <a:spcBef>
          <a:spcPct val="0"/>
        </a:spcBef>
        <a:spcAft>
          <a:spcPct val="0"/>
        </a:spcAft>
        <a:defRPr sz="2400" b="1">
          <a:solidFill>
            <a:srgbClr val="FF6600"/>
          </a:solidFill>
          <a:effectLst>
            <a:outerShdw blurRad="38100" dist="38100" dir="2700000" algn="tl">
              <a:srgbClr val="C0C0C0"/>
            </a:outerShdw>
          </a:effectLst>
          <a:latin typeface="Arial" charset="0"/>
        </a:defRPr>
      </a:lvl8pPr>
      <a:lvl9pPr marL="1828800" algn="l" rtl="0" fontAlgn="base">
        <a:spcBef>
          <a:spcPct val="0"/>
        </a:spcBef>
        <a:spcAft>
          <a:spcPct val="0"/>
        </a:spcAft>
        <a:defRPr sz="2400" b="1">
          <a:solidFill>
            <a:srgbClr val="FF6600"/>
          </a:solidFill>
          <a:effectLst>
            <a:outerShdw blurRad="38100" dist="38100" dir="2700000" algn="tl">
              <a:srgbClr val="C0C0C0"/>
            </a:outerShdw>
          </a:effectLst>
          <a:latin typeface="Arial" charset="0"/>
        </a:defRPr>
      </a:lvl9pPr>
    </p:titleStyle>
    <p:bodyStyle>
      <a:lvl1pPr marL="228600" indent="-228600" algn="l" rtl="0" eaLnBrk="0" fontAlgn="base" hangingPunct="0">
        <a:spcBef>
          <a:spcPct val="50000"/>
        </a:spcBef>
        <a:spcAft>
          <a:spcPct val="0"/>
        </a:spcAft>
        <a:buClr>
          <a:srgbClr val="D60093"/>
        </a:buClr>
        <a:buFont typeface="Symbol" pitchFamily="18" charset="2"/>
        <a:buChar char="·"/>
        <a:defRPr sz="3200" b="1">
          <a:solidFill>
            <a:srgbClr val="000000"/>
          </a:solidFill>
          <a:latin typeface="+mn-lt"/>
          <a:ea typeface="+mn-ea"/>
          <a:cs typeface="+mn-cs"/>
        </a:defRPr>
      </a:lvl1pPr>
      <a:lvl2pPr marL="579438" indent="-236538" algn="l" rtl="0" eaLnBrk="0" fontAlgn="base" hangingPunct="0">
        <a:spcBef>
          <a:spcPct val="50000"/>
        </a:spcBef>
        <a:spcAft>
          <a:spcPct val="0"/>
        </a:spcAft>
        <a:buClr>
          <a:srgbClr val="D60093"/>
        </a:buClr>
        <a:buFont typeface="Arial Black" pitchFamily="34" charset="0"/>
        <a:buChar char="»"/>
        <a:defRPr sz="1700" b="1">
          <a:solidFill>
            <a:srgbClr val="0000FF"/>
          </a:solidFill>
          <a:latin typeface="+mn-lt"/>
          <a:cs typeface="+mn-cs"/>
        </a:defRPr>
      </a:lvl2pPr>
      <a:lvl3pPr marL="914400" indent="-220663" algn="l" rtl="0" eaLnBrk="0" fontAlgn="base" hangingPunct="0">
        <a:spcBef>
          <a:spcPct val="50000"/>
        </a:spcBef>
        <a:spcAft>
          <a:spcPct val="0"/>
        </a:spcAft>
        <a:buClr>
          <a:schemeClr val="tx1"/>
        </a:buClr>
        <a:buSzPct val="80000"/>
        <a:buFont typeface="Wingdings" pitchFamily="2" charset="2"/>
        <a:buChar char="§"/>
        <a:defRPr sz="1700" b="1">
          <a:solidFill>
            <a:srgbClr val="990033"/>
          </a:solidFill>
          <a:latin typeface="+mn-lt"/>
          <a:cs typeface="+mn-cs"/>
        </a:defRPr>
      </a:lvl3pPr>
      <a:lvl4pPr marL="1263650" indent="-234950" algn="l" rtl="0" eaLnBrk="0" fontAlgn="base" hangingPunct="0">
        <a:spcBef>
          <a:spcPct val="50000"/>
        </a:spcBef>
        <a:spcAft>
          <a:spcPct val="0"/>
        </a:spcAft>
        <a:buClr>
          <a:srgbClr val="D60093"/>
        </a:buClr>
        <a:buSzPct val="70000"/>
        <a:buFont typeface="Wingdings" pitchFamily="2" charset="2"/>
        <a:buChar char="m"/>
        <a:defRPr sz="1700" b="1" i="1">
          <a:solidFill>
            <a:schemeClr val="accent2"/>
          </a:solidFill>
          <a:latin typeface="+mn-lt"/>
          <a:cs typeface="+mn-cs"/>
        </a:defRPr>
      </a:lvl4pPr>
      <a:lvl5pPr marL="1377950" indent="450850" algn="l" rtl="0" eaLnBrk="0" fontAlgn="base" hangingPunct="0">
        <a:spcBef>
          <a:spcPct val="20000"/>
        </a:spcBef>
        <a:spcAft>
          <a:spcPct val="0"/>
        </a:spcAft>
        <a:buChar char="»"/>
        <a:defRPr sz="2000">
          <a:solidFill>
            <a:srgbClr val="003399"/>
          </a:solidFill>
          <a:latin typeface="Times New Roman" pitchFamily="18" charset="0"/>
          <a:cs typeface="+mn-cs"/>
        </a:defRPr>
      </a:lvl5pPr>
      <a:lvl6pPr marL="1835150" algn="l" rtl="0" fontAlgn="base">
        <a:spcBef>
          <a:spcPct val="20000"/>
        </a:spcBef>
        <a:spcAft>
          <a:spcPct val="0"/>
        </a:spcAft>
        <a:defRPr>
          <a:solidFill>
            <a:srgbClr val="003399"/>
          </a:solidFill>
          <a:latin typeface="Times New Roman" pitchFamily="18" charset="0"/>
          <a:cs typeface="+mn-cs"/>
        </a:defRPr>
      </a:lvl6pPr>
      <a:lvl7pPr marL="2292350" algn="l" rtl="0" fontAlgn="base">
        <a:spcBef>
          <a:spcPct val="20000"/>
        </a:spcBef>
        <a:spcAft>
          <a:spcPct val="0"/>
        </a:spcAft>
        <a:defRPr>
          <a:solidFill>
            <a:srgbClr val="003399"/>
          </a:solidFill>
          <a:latin typeface="Times New Roman" pitchFamily="18" charset="0"/>
          <a:cs typeface="+mn-cs"/>
        </a:defRPr>
      </a:lvl7pPr>
      <a:lvl8pPr marL="2749550" algn="l" rtl="0" fontAlgn="base">
        <a:spcBef>
          <a:spcPct val="20000"/>
        </a:spcBef>
        <a:spcAft>
          <a:spcPct val="0"/>
        </a:spcAft>
        <a:defRPr>
          <a:solidFill>
            <a:srgbClr val="003399"/>
          </a:solidFill>
          <a:latin typeface="Times New Roman" pitchFamily="18" charset="0"/>
          <a:cs typeface="+mn-cs"/>
        </a:defRPr>
      </a:lvl8pPr>
      <a:lvl9pPr marL="3206750" algn="l" rtl="0" fontAlgn="base">
        <a:spcBef>
          <a:spcPct val="20000"/>
        </a:spcBef>
        <a:spcAft>
          <a:spcPct val="0"/>
        </a:spcAft>
        <a:defRPr>
          <a:solidFill>
            <a:srgbClr val="003399"/>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_________Microsoft_Word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ctrTitle"/>
          </p:nvPr>
        </p:nvSpPr>
        <p:spPr>
          <a:xfrm>
            <a:off x="0" y="1084270"/>
            <a:ext cx="9143999" cy="954073"/>
          </a:xfrm>
        </p:spPr>
        <p:txBody>
          <a:bodyPr/>
          <a:lstStyle/>
          <a:p>
            <a:pPr eaLnBrk="1" hangingPunct="1">
              <a:defRPr/>
            </a:pPr>
            <a:r>
              <a:rPr lang="en-US" altLang="en-US" sz="2800" dirty="0" smtClean="0"/>
              <a:t>Tasking </a:t>
            </a:r>
            <a:r>
              <a:rPr lang="en-US" altLang="en-US" sz="2800" dirty="0"/>
              <a:t>problems</a:t>
            </a:r>
            <a:r>
              <a:rPr lang="en-AU" sz="2800" dirty="0" smtClean="0">
                <a:latin typeface="Cambria" pitchFamily="18" charset="0"/>
              </a:rPr>
              <a:t> </a:t>
            </a:r>
            <a:br>
              <a:rPr lang="en-AU" sz="2800" dirty="0" smtClean="0">
                <a:latin typeface="Cambria" pitchFamily="18" charset="0"/>
              </a:rPr>
            </a:br>
            <a:endParaRPr lang="en-US" sz="2800" dirty="0" smtClean="0">
              <a:latin typeface="Cambria" pitchFamily="18" charset="0"/>
            </a:endParaRPr>
          </a:p>
        </p:txBody>
      </p:sp>
      <p:sp>
        <p:nvSpPr>
          <p:cNvPr id="5" name="Rectangle 3"/>
          <p:cNvSpPr txBox="1">
            <a:spLocks noChangeArrowheads="1"/>
          </p:cNvSpPr>
          <p:nvPr/>
        </p:nvSpPr>
        <p:spPr bwMode="auto">
          <a:xfrm>
            <a:off x="1128713" y="2818660"/>
            <a:ext cx="64008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
                <a:srgbClr val="D60093"/>
              </a:buClr>
              <a:buSzTx/>
              <a:buFont typeface="Symbol" pitchFamily="18" charset="2"/>
              <a:buNone/>
              <a:tabLst/>
              <a:defRPr/>
            </a:pPr>
            <a:r>
              <a:rPr kumimoji="0" lang="en-US" sz="1800" b="1" i="0" u="none" strike="noStrike" kern="0" cap="none" spc="0" normalizeH="0" baseline="0" noProof="0" dirty="0" err="1" smtClean="0">
                <a:ln>
                  <a:noFill/>
                </a:ln>
                <a:solidFill>
                  <a:schemeClr val="bg1"/>
                </a:solidFill>
                <a:effectLst/>
                <a:uLnTx/>
                <a:uFillTx/>
                <a:latin typeface="Times New Roman" pitchFamily="18" charset="0"/>
                <a:ea typeface="+mn-ea"/>
                <a:cs typeface="+mn-cs"/>
              </a:rPr>
              <a:t>Temasek</a:t>
            </a:r>
            <a:r>
              <a:rPr kumimoji="0" lang="en-US" sz="1800" b="1" i="0" u="none" strike="noStrike" kern="0" cap="none" spc="0" normalizeH="0" baseline="0" noProof="0" dirty="0" smtClean="0">
                <a:ln>
                  <a:noFill/>
                </a:ln>
                <a:solidFill>
                  <a:schemeClr val="bg1"/>
                </a:solidFill>
                <a:effectLst/>
                <a:uLnTx/>
                <a:uFillTx/>
                <a:latin typeface="Times New Roman" pitchFamily="18" charset="0"/>
                <a:ea typeface="+mn-ea"/>
                <a:cs typeface="+mn-cs"/>
              </a:rPr>
              <a:t> Laboratories </a:t>
            </a:r>
          </a:p>
          <a:p>
            <a:pPr marL="0" marR="0" lvl="0" indent="0" algn="ctr" defTabSz="914400" rtl="0" eaLnBrk="0" fontAlgn="base" latinLnBrk="0" hangingPunct="0">
              <a:lnSpc>
                <a:spcPct val="100000"/>
              </a:lnSpc>
              <a:spcBef>
                <a:spcPct val="50000"/>
              </a:spcBef>
              <a:spcAft>
                <a:spcPct val="0"/>
              </a:spcAft>
              <a:buClr>
                <a:srgbClr val="D60093"/>
              </a:buClr>
              <a:buSzTx/>
              <a:buFont typeface="Symbol" pitchFamily="18" charset="2"/>
              <a:buNone/>
              <a:tabLst/>
              <a:defRPr/>
            </a:pPr>
            <a:r>
              <a:rPr lang="en-US" sz="1800" kern="0" dirty="0" smtClean="0">
                <a:solidFill>
                  <a:schemeClr val="bg1"/>
                </a:solidFill>
                <a:cs typeface="+mn-cs"/>
              </a:rPr>
              <a:t>Control Science Group</a:t>
            </a:r>
            <a:r>
              <a:rPr kumimoji="0" lang="en-US" sz="1800" b="1" i="0" u="none" strike="noStrike" kern="0" cap="none" spc="0" normalizeH="0" baseline="0" noProof="0" dirty="0" smtClean="0">
                <a:ln>
                  <a:noFill/>
                </a:ln>
                <a:solidFill>
                  <a:schemeClr val="bg1"/>
                </a:solidFill>
                <a:effectLst/>
                <a:uLnTx/>
                <a:uFillTx/>
                <a:latin typeface="Times New Roman" pitchFamily="18" charset="0"/>
                <a:ea typeface="+mn-ea"/>
                <a:cs typeface="+mn-cs"/>
              </a:rPr>
              <a:t>,</a:t>
            </a:r>
          </a:p>
          <a:p>
            <a:pPr marL="0" marR="0" lvl="0" indent="0" algn="ctr" defTabSz="914400" rtl="0" eaLnBrk="0" fontAlgn="base" latinLnBrk="0" hangingPunct="0">
              <a:lnSpc>
                <a:spcPct val="100000"/>
              </a:lnSpc>
              <a:spcBef>
                <a:spcPct val="50000"/>
              </a:spcBef>
              <a:spcAft>
                <a:spcPct val="0"/>
              </a:spcAft>
              <a:buClr>
                <a:srgbClr val="D60093"/>
              </a:buClr>
              <a:buSzTx/>
              <a:buFont typeface="Symbol" pitchFamily="18" charset="2"/>
              <a:buNone/>
              <a:tabLst/>
              <a:defRPr/>
            </a:pPr>
            <a:r>
              <a:rPr kumimoji="0" lang="en-US" sz="1800" b="1" i="0" u="none" strike="noStrike" kern="0" cap="none" spc="0" normalizeH="0" baseline="0" noProof="0" dirty="0" smtClean="0">
                <a:ln>
                  <a:noFill/>
                </a:ln>
                <a:solidFill>
                  <a:schemeClr val="bg1"/>
                </a:solidFill>
                <a:effectLst/>
                <a:uLnTx/>
                <a:uFillTx/>
                <a:latin typeface="Times New Roman" pitchFamily="18" charset="0"/>
                <a:ea typeface="+mn-ea"/>
                <a:cs typeface="+mn-cs"/>
              </a:rPr>
              <a:t>National University of Singapore</a:t>
            </a:r>
          </a:p>
          <a:p>
            <a:pPr marL="0" marR="0" lvl="0" indent="0" algn="ctr" defTabSz="914400" rtl="0" eaLnBrk="0" fontAlgn="base" latinLnBrk="0" hangingPunct="0">
              <a:lnSpc>
                <a:spcPct val="100000"/>
              </a:lnSpc>
              <a:spcBef>
                <a:spcPct val="50000"/>
              </a:spcBef>
              <a:spcAft>
                <a:spcPct val="0"/>
              </a:spcAft>
              <a:buClr>
                <a:srgbClr val="D60093"/>
              </a:buClr>
              <a:buSzTx/>
              <a:buFont typeface="Symbol" pitchFamily="18" charset="2"/>
              <a:buNone/>
              <a:tabLst/>
              <a:defRPr/>
            </a:pPr>
            <a:r>
              <a:rPr kumimoji="0" lang="en-US" sz="1800" b="1" i="0" u="none" strike="noStrike" kern="0" cap="none" spc="0" normalizeH="0" baseline="0" noProof="0" dirty="0" smtClean="0">
                <a:ln>
                  <a:noFill/>
                </a:ln>
                <a:solidFill>
                  <a:schemeClr val="bg1"/>
                </a:solidFill>
                <a:effectLst/>
                <a:uLnTx/>
                <a:uFillTx/>
                <a:latin typeface="Times New Roman" pitchFamily="18" charset="0"/>
                <a:ea typeface="+mn-ea"/>
                <a:cs typeface="+mn-cs"/>
              </a:rPr>
              <a:t>Technical Report</a:t>
            </a:r>
          </a:p>
          <a:p>
            <a:pPr marL="0" marR="0" lvl="0" indent="0" algn="ctr" defTabSz="914400" rtl="0" eaLnBrk="0" fontAlgn="base" latinLnBrk="0" hangingPunct="0">
              <a:lnSpc>
                <a:spcPct val="100000"/>
              </a:lnSpc>
              <a:spcBef>
                <a:spcPct val="50000"/>
              </a:spcBef>
              <a:spcAft>
                <a:spcPct val="0"/>
              </a:spcAft>
              <a:buClr>
                <a:srgbClr val="D60093"/>
              </a:buClr>
              <a:buSzTx/>
              <a:buFont typeface="Symbol" pitchFamily="18" charset="2"/>
              <a:buNone/>
              <a:tabLst/>
              <a:defRPr/>
            </a:pPr>
            <a:r>
              <a:rPr kumimoji="0" lang="en-US" sz="1800" b="1" i="0" u="none" strike="noStrike" kern="0" cap="none" spc="0" normalizeH="0" baseline="0" noProof="0" dirty="0" smtClean="0">
                <a:ln>
                  <a:noFill/>
                </a:ln>
                <a:solidFill>
                  <a:schemeClr val="bg1"/>
                </a:solidFill>
                <a:effectLst/>
                <a:uLnTx/>
                <a:uFillTx/>
                <a:latin typeface="Times New Roman" pitchFamily="18" charset="0"/>
                <a:ea typeface="+mn-ea"/>
                <a:cs typeface="+mn-cs"/>
              </a:rPr>
              <a:t>— April 2014 —</a:t>
            </a:r>
          </a:p>
        </p:txBody>
      </p:sp>
      <p:sp>
        <p:nvSpPr>
          <p:cNvPr id="6" name="TextBox 5"/>
          <p:cNvSpPr txBox="1"/>
          <p:nvPr/>
        </p:nvSpPr>
        <p:spPr>
          <a:xfrm>
            <a:off x="3496660" y="2022733"/>
            <a:ext cx="1920249" cy="369332"/>
          </a:xfrm>
          <a:prstGeom prst="rect">
            <a:avLst/>
          </a:prstGeom>
          <a:noFill/>
        </p:spPr>
        <p:txBody>
          <a:bodyPr wrap="square" rtlCol="0">
            <a:spAutoFit/>
          </a:bodyPr>
          <a:lstStyle/>
          <a:p>
            <a:r>
              <a:rPr lang="en-US" sz="1800" dirty="0" err="1" smtClean="0">
                <a:solidFill>
                  <a:srgbClr val="0033CC"/>
                </a:solidFill>
                <a:effectLst>
                  <a:outerShdw blurRad="38100" dist="38100" dir="2700000" algn="tl">
                    <a:srgbClr val="000000">
                      <a:alpha val="43137"/>
                    </a:srgbClr>
                  </a:outerShdw>
                </a:effectLst>
                <a:latin typeface="Cambria" pitchFamily="18" charset="0"/>
              </a:rPr>
              <a:t>Dymkou</a:t>
            </a:r>
            <a:r>
              <a:rPr lang="en-US" sz="1800" dirty="0" smtClean="0">
                <a:solidFill>
                  <a:srgbClr val="0033CC"/>
                </a:solidFill>
                <a:effectLst>
                  <a:outerShdw blurRad="38100" dist="38100" dir="2700000" algn="tl">
                    <a:srgbClr val="000000">
                      <a:alpha val="43137"/>
                    </a:srgbClr>
                  </a:outerShdw>
                </a:effectLst>
                <a:latin typeface="Cambria" pitchFamily="18" charset="0"/>
              </a:rPr>
              <a:t> </a:t>
            </a:r>
            <a:r>
              <a:rPr lang="en-US" sz="1800" dirty="0" err="1" smtClean="0">
                <a:solidFill>
                  <a:srgbClr val="0033CC"/>
                </a:solidFill>
                <a:effectLst>
                  <a:outerShdw blurRad="38100" dist="38100" dir="2700000" algn="tl">
                    <a:srgbClr val="000000">
                      <a:alpha val="43137"/>
                    </a:srgbClr>
                  </a:outerShdw>
                </a:effectLst>
                <a:latin typeface="Cambria" pitchFamily="18" charset="0"/>
              </a:rPr>
              <a:t>Siarhei</a:t>
            </a:r>
            <a:endParaRPr lang="en-SG" sz="1800" dirty="0" smtClean="0">
              <a:solidFill>
                <a:srgbClr val="0033CC"/>
              </a:solidFill>
              <a:effectLst>
                <a:outerShdw blurRad="38100" dist="38100" dir="2700000" algn="tl">
                  <a:srgbClr val="000000">
                    <a:alpha val="43137"/>
                  </a:srgbClr>
                </a:outerShdw>
              </a:effectLst>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1F863C32-5D7A-4398-B158-E496F4D24DB1}" type="slidenum">
              <a:rPr lang="en-US" smtClean="0"/>
              <a:pPr>
                <a:defRPr/>
              </a:pPr>
              <a:t>10</a:t>
            </a:fld>
            <a:endParaRPr lang="en-US"/>
          </a:p>
        </p:txBody>
      </p:sp>
      <p:sp>
        <p:nvSpPr>
          <p:cNvPr id="6" name="TextBox 5"/>
          <p:cNvSpPr txBox="1"/>
          <p:nvPr/>
        </p:nvSpPr>
        <p:spPr>
          <a:xfrm>
            <a:off x="309045" y="1931205"/>
            <a:ext cx="8487505" cy="1077218"/>
          </a:xfrm>
          <a:prstGeom prst="rect">
            <a:avLst/>
          </a:prstGeom>
          <a:noFill/>
        </p:spPr>
        <p:txBody>
          <a:bodyPr wrap="square" rtlCol="0">
            <a:spAutoFit/>
          </a:bodyPr>
          <a:lstStyle/>
          <a:p>
            <a:pPr algn="ctr"/>
            <a:r>
              <a:rPr lang="en-US" sz="3200" i="1" dirty="0" smtClean="0">
                <a:solidFill>
                  <a:srgbClr val="FF0000"/>
                </a:solidFill>
                <a:latin typeface="Cambria" pitchFamily="18" charset="0"/>
              </a:rPr>
              <a:t>Thank you!</a:t>
            </a:r>
          </a:p>
          <a:p>
            <a:pPr algn="ctr"/>
            <a:endParaRPr lang="en-US" sz="3200" i="1" dirty="0" smtClean="0">
              <a:solidFill>
                <a:srgbClr val="FF0000"/>
              </a:solidFill>
              <a:latin typeface="Cambr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1F863C32-5D7A-4398-B158-E496F4D24DB1}" type="slidenum">
              <a:rPr lang="en-US" smtClean="0"/>
              <a:pPr>
                <a:defRPr/>
              </a:pPr>
              <a:t>2</a:t>
            </a:fld>
            <a:endParaRPr lang="en-US"/>
          </a:p>
        </p:txBody>
      </p:sp>
      <p:sp>
        <p:nvSpPr>
          <p:cNvPr id="6" name="Title 1"/>
          <p:cNvSpPr>
            <a:spLocks noGrp="1"/>
          </p:cNvSpPr>
          <p:nvPr>
            <p:ph type="title"/>
          </p:nvPr>
        </p:nvSpPr>
        <p:spPr>
          <a:xfrm>
            <a:off x="78615" y="356600"/>
            <a:ext cx="7620000" cy="546100"/>
          </a:xfrm>
        </p:spPr>
        <p:txBody>
          <a:bodyPr/>
          <a:lstStyle/>
          <a:p>
            <a:r>
              <a:rPr lang="en-US" dirty="0" smtClean="0">
                <a:latin typeface="Cambria" pitchFamily="18" charset="0"/>
              </a:rPr>
              <a:t>Outline</a:t>
            </a:r>
            <a:endParaRPr lang="en-SG" dirty="0">
              <a:latin typeface="Cambria" pitchFamily="18" charset="0"/>
            </a:endParaRPr>
          </a:p>
        </p:txBody>
      </p:sp>
      <p:sp>
        <p:nvSpPr>
          <p:cNvPr id="8" name="Title 1"/>
          <p:cNvSpPr txBox="1">
            <a:spLocks/>
          </p:cNvSpPr>
          <p:nvPr/>
        </p:nvSpPr>
        <p:spPr bwMode="auto">
          <a:xfrm>
            <a:off x="309045" y="1547155"/>
            <a:ext cx="7988240" cy="3004020"/>
          </a:xfrm>
          <a:prstGeom prst="rect">
            <a:avLst/>
          </a:prstGeom>
          <a:noFill/>
          <a:ln w="9525">
            <a:noFill/>
            <a:miter lim="800000"/>
            <a:headEnd/>
            <a:tailEnd/>
          </a:ln>
          <a:effectLst/>
        </p:spPr>
        <p:txBody>
          <a:bodyPr vert="horz" wrap="square" lIns="91408" tIns="45703" rIns="91408" bIns="45703" numCol="1" anchor="ctr" anchorCtr="0" compatLnSpc="1">
            <a:prstTxWarp prst="textNoShape">
              <a:avLst/>
            </a:prstTxWarp>
          </a:bodyPr>
          <a:lstStyle/>
          <a:p>
            <a:pPr marL="432000" marR="0" lvl="0" indent="-360000" algn="l" defTabSz="914400" rtl="0" eaLnBrk="0" fontAlgn="base" latinLnBrk="0" hangingPunct="0">
              <a:lnSpc>
                <a:spcPct val="150000"/>
              </a:lnSpc>
              <a:spcBef>
                <a:spcPct val="0"/>
              </a:spcBef>
              <a:spcAft>
                <a:spcPct val="0"/>
              </a:spcAft>
              <a:buClr>
                <a:srgbClr val="C00000"/>
              </a:buClr>
              <a:buSzPct val="120000"/>
              <a:buFont typeface="Arial" pitchFamily="34" charset="0"/>
              <a:buChar char="•"/>
              <a:tabLst/>
              <a:defRPr/>
            </a:pPr>
            <a:r>
              <a:rPr kumimoji="0" lang="en-US" sz="2000" b="0" i="0" u="none" strike="noStrike" kern="0" cap="none" spc="0" normalizeH="0" baseline="0" noProof="0" dirty="0" smtClean="0">
                <a:ln>
                  <a:noFill/>
                </a:ln>
                <a:uLnTx/>
                <a:uFillTx/>
                <a:latin typeface="Cambria" pitchFamily="18" charset="0"/>
                <a:ea typeface="+mj-ea"/>
                <a:cs typeface="+mj-cs"/>
              </a:rPr>
              <a:t>Summary of the Results </a:t>
            </a:r>
          </a:p>
          <a:p>
            <a:pPr marL="432000" indent="-360000" eaLnBrk="0" hangingPunct="0">
              <a:lnSpc>
                <a:spcPct val="150000"/>
              </a:lnSpc>
              <a:buClr>
                <a:srgbClr val="C00000"/>
              </a:buClr>
              <a:buSzPct val="120000"/>
              <a:buFont typeface="Arial" pitchFamily="34" charset="0"/>
              <a:buChar char="•"/>
              <a:defRPr/>
            </a:pPr>
            <a:r>
              <a:rPr lang="en-US" altLang="zh-CN" sz="2000" b="0" kern="0" dirty="0" smtClean="0">
                <a:latin typeface="Cambria" pitchFamily="18" charset="0"/>
                <a:ea typeface="+mj-ea"/>
                <a:cs typeface="+mj-cs"/>
              </a:rPr>
              <a:t>Problem class description</a:t>
            </a:r>
            <a:endParaRPr lang="en-US" altLang="zh-CN" sz="2000" b="0" kern="0" dirty="0">
              <a:latin typeface="Cambria" pitchFamily="18" charset="0"/>
              <a:ea typeface="+mj-ea"/>
              <a:cs typeface="+mj-cs"/>
            </a:endParaRPr>
          </a:p>
          <a:p>
            <a:pPr marL="432000" indent="-360000" eaLnBrk="0" hangingPunct="0">
              <a:lnSpc>
                <a:spcPct val="150000"/>
              </a:lnSpc>
              <a:buClr>
                <a:srgbClr val="C00000"/>
              </a:buClr>
              <a:buSzPct val="120000"/>
              <a:buFont typeface="Arial" pitchFamily="34" charset="0"/>
              <a:buChar char="•"/>
              <a:defRPr/>
            </a:pPr>
            <a:r>
              <a:rPr lang="en-US" altLang="zh-CN" sz="2000" b="0" kern="0" dirty="0" smtClean="0">
                <a:latin typeface="Cambria" pitchFamily="18" charset="0"/>
                <a:ea typeface="+mj-ea"/>
                <a:cs typeface="+mj-cs"/>
              </a:rPr>
              <a:t>Overview of the whole system</a:t>
            </a:r>
            <a:endParaRPr lang="en-SG" altLang="zh-CN" sz="2000" b="0" kern="0" dirty="0">
              <a:latin typeface="Cambria" pitchFamily="18" charset="0"/>
              <a:ea typeface="+mj-ea"/>
              <a:cs typeface="+mj-cs"/>
            </a:endParaRPr>
          </a:p>
          <a:p>
            <a:pPr marL="432000" indent="-360000" eaLnBrk="0" hangingPunct="0">
              <a:lnSpc>
                <a:spcPct val="150000"/>
              </a:lnSpc>
              <a:buClr>
                <a:srgbClr val="C00000"/>
              </a:buClr>
              <a:buSzPct val="120000"/>
              <a:buFont typeface="Arial" pitchFamily="34" charset="0"/>
              <a:buChar char="•"/>
              <a:defRPr/>
            </a:pPr>
            <a:r>
              <a:rPr lang="en-US" altLang="zh-CN" sz="2000" b="0" kern="0" dirty="0" smtClean="0">
                <a:latin typeface="Cambria" pitchFamily="18" charset="0"/>
                <a:ea typeface="+mj-ea"/>
                <a:cs typeface="+mj-cs"/>
              </a:rPr>
              <a:t>Achievements and Limitations </a:t>
            </a:r>
            <a:endParaRPr lang="en-SG" altLang="zh-CN" sz="2000" b="0" kern="0" dirty="0">
              <a:latin typeface="Cambria" pitchFamily="18" charset="0"/>
              <a:ea typeface="+mj-ea"/>
              <a:cs typeface="+mj-cs"/>
            </a:endParaRPr>
          </a:p>
          <a:p>
            <a:pPr marL="432000" indent="-360000" eaLnBrk="0" hangingPunct="0">
              <a:lnSpc>
                <a:spcPct val="150000"/>
              </a:lnSpc>
              <a:buClr>
                <a:srgbClr val="C00000"/>
              </a:buClr>
              <a:buSzPct val="120000"/>
              <a:buFont typeface="Arial" pitchFamily="34" charset="0"/>
              <a:buChar char="•"/>
            </a:pPr>
            <a:r>
              <a:rPr lang="en-US" sz="2000" b="0" dirty="0" smtClean="0">
                <a:latin typeface="Cambria" pitchFamily="18" charset="0"/>
              </a:rPr>
              <a:t>Simulations</a:t>
            </a:r>
            <a:endParaRPr lang="en-US" sz="2000" b="0" dirty="0" smtClean="0">
              <a:latin typeface="Cambria" pitchFamily="18" charset="0"/>
            </a:endParaRPr>
          </a:p>
          <a:p>
            <a:pPr marL="432000" indent="-360000" eaLnBrk="0" hangingPunct="0">
              <a:lnSpc>
                <a:spcPct val="150000"/>
              </a:lnSpc>
              <a:buClr>
                <a:srgbClr val="C00000"/>
              </a:buClr>
              <a:buSzPct val="120000"/>
              <a:buFont typeface="Arial" pitchFamily="34" charset="0"/>
              <a:buChar char="•"/>
            </a:pPr>
            <a:r>
              <a:rPr lang="en-US" altLang="zh-CN" sz="2000" b="0" dirty="0" smtClean="0">
                <a:latin typeface="Cambria" pitchFamily="18" charset="0"/>
                <a:ea typeface="宋体" pitchFamily="2" charset="-122"/>
              </a:rPr>
              <a:t>Conclusion and Future Work</a:t>
            </a:r>
          </a:p>
          <a:p>
            <a:pPr marL="432000" marR="0" lvl="0" indent="-360000" algn="l" defTabSz="914400" rtl="0" eaLnBrk="0" fontAlgn="base" latinLnBrk="0" hangingPunct="0">
              <a:lnSpc>
                <a:spcPct val="150000"/>
              </a:lnSpc>
              <a:spcBef>
                <a:spcPct val="0"/>
              </a:spcBef>
              <a:spcAft>
                <a:spcPct val="0"/>
              </a:spcAft>
              <a:buClrTx/>
              <a:buSzTx/>
              <a:buFont typeface="Arial" pitchFamily="34" charset="0"/>
              <a:buChar char="•"/>
              <a:tabLst/>
              <a:defRPr/>
            </a:pPr>
            <a:endParaRPr kumimoji="0" lang="en-SG" sz="2000" b="0" i="0" u="none" strike="noStrike" kern="0" cap="none" spc="0" normalizeH="0" baseline="0" noProof="0" dirty="0">
              <a:ln>
                <a:noFill/>
              </a:ln>
              <a:uLnTx/>
              <a:uFillTx/>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1F863C32-5D7A-4398-B158-E496F4D24DB1}" type="slidenum">
              <a:rPr lang="en-US" smtClean="0"/>
              <a:pPr>
                <a:defRPr/>
              </a:pPr>
              <a:t>3</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933249341"/>
              </p:ext>
            </p:extLst>
          </p:nvPr>
        </p:nvGraphicFramePr>
        <p:xfrm>
          <a:off x="193829" y="894270"/>
          <a:ext cx="8641125" cy="4573726"/>
        </p:xfrm>
        <a:graphic>
          <a:graphicData uri="http://schemas.openxmlformats.org/drawingml/2006/table">
            <a:tbl>
              <a:tblPr firstRow="1" firstCol="1" bandRow="1">
                <a:tableStyleId>{5940675A-B579-460E-94D1-54222C63F5DA}</a:tableStyleId>
              </a:tblPr>
              <a:tblGrid>
                <a:gridCol w="499266"/>
                <a:gridCol w="4181343"/>
                <a:gridCol w="619282"/>
                <a:gridCol w="1075340"/>
                <a:gridCol w="2265894"/>
              </a:tblGrid>
              <a:tr h="327354">
                <a:tc>
                  <a:txBody>
                    <a:bodyPr/>
                    <a:lstStyle/>
                    <a:p>
                      <a:pPr marL="0" marR="0" algn="just">
                        <a:lnSpc>
                          <a:spcPct val="115000"/>
                        </a:lnSpc>
                        <a:spcBef>
                          <a:spcPts val="0"/>
                        </a:spcBef>
                        <a:spcAft>
                          <a:spcPts val="1000"/>
                        </a:spcAft>
                      </a:pPr>
                      <a:r>
                        <a:rPr lang="en-US" sz="1400" dirty="0" err="1">
                          <a:effectLst/>
                        </a:rPr>
                        <a:t>Algo</a:t>
                      </a:r>
                      <a:endParaRPr lang="en-US" sz="1400" dirty="0">
                        <a:effectLst/>
                        <a:latin typeface="Calibri"/>
                        <a:ea typeface="SimSun"/>
                        <a:cs typeface="Times New Roman"/>
                      </a:endParaRPr>
                    </a:p>
                  </a:txBody>
                  <a:tcPr marL="15021" marR="15021" marT="0" marB="0"/>
                </a:tc>
                <a:tc>
                  <a:txBody>
                    <a:bodyPr/>
                    <a:lstStyle/>
                    <a:p>
                      <a:pPr marL="0" marR="0" algn="just">
                        <a:lnSpc>
                          <a:spcPct val="115000"/>
                        </a:lnSpc>
                        <a:spcBef>
                          <a:spcPts val="0"/>
                        </a:spcBef>
                        <a:spcAft>
                          <a:spcPts val="1000"/>
                        </a:spcAft>
                      </a:pPr>
                      <a:r>
                        <a:rPr lang="en-US" sz="1400">
                          <a:effectLst/>
                        </a:rPr>
                        <a:t>Final Validation Objective</a:t>
                      </a:r>
                      <a:endParaRPr lang="en-US" sz="1400">
                        <a:effectLst/>
                        <a:latin typeface="Calibri"/>
                        <a:ea typeface="SimSun"/>
                        <a:cs typeface="Times New Roman"/>
                      </a:endParaRPr>
                    </a:p>
                  </a:txBody>
                  <a:tcPr marL="15021" marR="15021" marT="0" marB="0"/>
                </a:tc>
                <a:tc>
                  <a:txBody>
                    <a:bodyPr/>
                    <a:lstStyle/>
                    <a:p>
                      <a:pPr marL="0" marR="0" algn="just">
                        <a:lnSpc>
                          <a:spcPct val="115000"/>
                        </a:lnSpc>
                        <a:spcBef>
                          <a:spcPts val="0"/>
                        </a:spcBef>
                        <a:spcAft>
                          <a:spcPts val="1000"/>
                        </a:spcAft>
                      </a:pPr>
                      <a:r>
                        <a:rPr lang="en-US" sz="1400" dirty="0">
                          <a:effectLst/>
                        </a:rPr>
                        <a:t>Phase</a:t>
                      </a:r>
                      <a:endParaRPr lang="en-US" sz="1400" dirty="0">
                        <a:effectLst/>
                        <a:latin typeface="Calibri"/>
                        <a:ea typeface="SimSun"/>
                        <a:cs typeface="Times New Roman"/>
                      </a:endParaRPr>
                    </a:p>
                  </a:txBody>
                  <a:tcPr marL="15021" marR="15021" marT="0" marB="0"/>
                </a:tc>
                <a:tc>
                  <a:txBody>
                    <a:bodyPr/>
                    <a:lstStyle/>
                    <a:p>
                      <a:pPr marL="0" marR="0" algn="just">
                        <a:lnSpc>
                          <a:spcPct val="115000"/>
                        </a:lnSpc>
                        <a:spcBef>
                          <a:spcPts val="0"/>
                        </a:spcBef>
                        <a:spcAft>
                          <a:spcPts val="1000"/>
                        </a:spcAft>
                      </a:pPr>
                      <a:r>
                        <a:rPr lang="en-US" sz="1400">
                          <a:effectLst/>
                        </a:rPr>
                        <a:t>Means</a:t>
                      </a:r>
                      <a:endParaRPr lang="en-US" sz="1400">
                        <a:effectLst/>
                        <a:latin typeface="Calibri"/>
                        <a:ea typeface="SimSun"/>
                        <a:cs typeface="Times New Roman"/>
                      </a:endParaRPr>
                    </a:p>
                  </a:txBody>
                  <a:tcPr marL="15021" marR="15021" marT="0" marB="0"/>
                </a:tc>
                <a:tc>
                  <a:txBody>
                    <a:bodyPr/>
                    <a:lstStyle/>
                    <a:p>
                      <a:pPr marL="0" marR="0" algn="just">
                        <a:lnSpc>
                          <a:spcPct val="115000"/>
                        </a:lnSpc>
                        <a:spcBef>
                          <a:spcPts val="0"/>
                        </a:spcBef>
                        <a:spcAft>
                          <a:spcPts val="1000"/>
                        </a:spcAft>
                      </a:pPr>
                      <a:r>
                        <a:rPr lang="en-US" sz="1400" dirty="0" smtClean="0">
                          <a:effectLst/>
                        </a:rPr>
                        <a:t>Results</a:t>
                      </a:r>
                      <a:endParaRPr lang="en-US" sz="1400" dirty="0">
                        <a:effectLst/>
                        <a:latin typeface="Calibri"/>
                        <a:ea typeface="SimSun"/>
                        <a:cs typeface="Times New Roman"/>
                      </a:endParaRPr>
                    </a:p>
                  </a:txBody>
                  <a:tcPr marL="15021" marR="15021" marT="0" marB="0"/>
                </a:tc>
              </a:tr>
              <a:tr h="389154">
                <a:tc rowSpan="2">
                  <a:txBody>
                    <a:bodyPr/>
                    <a:lstStyle/>
                    <a:p>
                      <a:pPr marL="0" marR="0" algn="just">
                        <a:lnSpc>
                          <a:spcPct val="115000"/>
                        </a:lnSpc>
                        <a:spcBef>
                          <a:spcPts val="0"/>
                        </a:spcBef>
                        <a:spcAft>
                          <a:spcPts val="1000"/>
                        </a:spcAft>
                      </a:pPr>
                      <a:r>
                        <a:rPr lang="en-US" sz="1400" dirty="0" smtClean="0">
                          <a:effectLst/>
                        </a:rPr>
                        <a:t>B-3</a:t>
                      </a:r>
                      <a:endParaRPr lang="en-US" sz="1400" dirty="0">
                        <a:effectLst/>
                        <a:latin typeface="Calibri"/>
                        <a:ea typeface="SimSun"/>
                        <a:cs typeface="Times New Roman"/>
                      </a:endParaRPr>
                    </a:p>
                  </a:txBody>
                  <a:tcPr marL="15021" marR="15021" marT="0" marB="0"/>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sng" strike="noStrike" cap="none" normalizeH="0" baseline="0" dirty="0" smtClean="0">
                          <a:ln>
                            <a:noFill/>
                          </a:ln>
                          <a:solidFill>
                            <a:schemeClr val="tx1"/>
                          </a:solidFill>
                          <a:effectLst/>
                          <a:latin typeface="Calibri" pitchFamily="34" charset="0"/>
                          <a:ea typeface="SimSun" pitchFamily="2" charset="-122"/>
                          <a:cs typeface="Times New Roman" pitchFamily="18" charset="0"/>
                        </a:rPr>
                        <a:t>Resource Allocation</a:t>
                      </a:r>
                      <a:r>
                        <a:rPr kumimoji="0" lang="en-US" altLang="zh-CN" sz="1400" b="0"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 To show that the optimal assignment and schedule can be found faster than conventional method.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alibri" pitchFamily="34" charset="0"/>
                          <a:ea typeface="SimSun" pitchFamily="2" charset="-122"/>
                          <a:cs typeface="Times New Roman" pitchFamily="18" charset="0"/>
                        </a:rPr>
                        <a:t>Conventional method: The operator manually determines the optimal assignment and schedule.</a:t>
                      </a:r>
                    </a:p>
                  </a:txBody>
                  <a:tcPr marL="15021" marR="15021" marT="0" marB="0"/>
                </a:tc>
                <a:tc>
                  <a:txBody>
                    <a:bodyPr/>
                    <a:lstStyle/>
                    <a:p>
                      <a:pPr marL="0" marR="0" algn="just">
                        <a:lnSpc>
                          <a:spcPct val="115000"/>
                        </a:lnSpc>
                        <a:spcBef>
                          <a:spcPts val="0"/>
                        </a:spcBef>
                        <a:spcAft>
                          <a:spcPts val="1000"/>
                        </a:spcAft>
                      </a:pPr>
                      <a:r>
                        <a:rPr lang="en-US" sz="1400" dirty="0" smtClean="0">
                          <a:effectLst/>
                          <a:latin typeface="+mn-lt"/>
                          <a:ea typeface="+mn-ea"/>
                          <a:cs typeface="+mn-cs"/>
                        </a:rPr>
                        <a:t>Final</a:t>
                      </a:r>
                      <a:endParaRPr lang="en-US" sz="1400" dirty="0">
                        <a:effectLst/>
                        <a:latin typeface="Calibri"/>
                        <a:ea typeface="SimSun"/>
                        <a:cs typeface="Times New Roman"/>
                      </a:endParaRPr>
                    </a:p>
                  </a:txBody>
                  <a:tcPr marL="15021" marR="15021" marT="0" marB="0"/>
                </a:tc>
                <a:tc>
                  <a:txBody>
                    <a:bodyPr/>
                    <a:lstStyle/>
                    <a:p>
                      <a:pPr marL="0" marR="0">
                        <a:lnSpc>
                          <a:spcPct val="115000"/>
                        </a:lnSpc>
                        <a:spcBef>
                          <a:spcPts val="0"/>
                        </a:spcBef>
                        <a:spcAft>
                          <a:spcPts val="1000"/>
                        </a:spcAft>
                      </a:pPr>
                      <a:r>
                        <a:rPr lang="en-US" sz="1400">
                          <a:effectLst/>
                        </a:rPr>
                        <a:t>The simulation results will be provided</a:t>
                      </a:r>
                      <a:endParaRPr lang="en-US" sz="1400">
                        <a:effectLst/>
                        <a:latin typeface="Calibri"/>
                        <a:ea typeface="SimSun"/>
                        <a:cs typeface="Times New Roman"/>
                      </a:endParaRPr>
                    </a:p>
                  </a:txBody>
                  <a:tcPr marL="15021" marR="15021" marT="0" marB="0"/>
                </a:tc>
                <a:tc>
                  <a:txBody>
                    <a:bodyPr/>
                    <a:lstStyle/>
                    <a:p>
                      <a:pPr marL="0" marR="0" algn="just">
                        <a:lnSpc>
                          <a:spcPct val="115000"/>
                        </a:lnSpc>
                        <a:spcBef>
                          <a:spcPts val="0"/>
                        </a:spcBef>
                        <a:spcAft>
                          <a:spcPts val="1000"/>
                        </a:spcAft>
                      </a:pPr>
                      <a:r>
                        <a:rPr lang="en-US" sz="1400" kern="1200" dirty="0" smtClean="0">
                          <a:solidFill>
                            <a:schemeClr val="tx1"/>
                          </a:solidFill>
                          <a:effectLst/>
                          <a:latin typeface="+mn-lt"/>
                          <a:ea typeface="+mn-ea"/>
                          <a:cs typeface="+mn-cs"/>
                        </a:rPr>
                        <a:t>Completed</a:t>
                      </a:r>
                      <a:endParaRPr lang="en-US" sz="1400" kern="1200" dirty="0">
                        <a:solidFill>
                          <a:schemeClr val="tx1"/>
                        </a:solidFill>
                        <a:effectLst/>
                        <a:latin typeface="+mn-lt"/>
                        <a:ea typeface="+mn-ea"/>
                        <a:cs typeface="+mn-cs"/>
                      </a:endParaRPr>
                    </a:p>
                  </a:txBody>
                  <a:tcPr marL="15021" marR="15021" marT="0" marB="0"/>
                </a:tc>
              </a:tr>
              <a:tr h="389154">
                <a:tc vMerge="1">
                  <a:txBody>
                    <a:bodyPr/>
                    <a:lstStyle/>
                    <a:p>
                      <a:endParaRPr lang="en-US"/>
                    </a:p>
                  </a:txBody>
                  <a:tcPr/>
                </a:tc>
                <a:tc>
                  <a:txBody>
                    <a:bodyPr/>
                    <a:lstStyle/>
                    <a:p>
                      <a:r>
                        <a:rPr kumimoji="0" lang="en-US" sz="1400" b="0" i="0" u="sng" strike="noStrike" kern="1200" cap="none" normalizeH="0" baseline="0" dirty="0" smtClean="0">
                          <a:ln>
                            <a:noFill/>
                          </a:ln>
                          <a:solidFill>
                            <a:schemeClr val="tx1"/>
                          </a:solidFill>
                          <a:effectLst/>
                          <a:latin typeface="Calibri" pitchFamily="34" charset="0"/>
                          <a:ea typeface="SimSun" pitchFamily="2" charset="-122"/>
                          <a:cs typeface="Times New Roman" pitchFamily="18" charset="0"/>
                        </a:rPr>
                        <a:t>Distributed Tasking. </a:t>
                      </a:r>
                      <a:r>
                        <a:rPr kumimoji="0" lang="en-US" sz="1400" b="0" i="0" u="none" strike="noStrike" kern="1200" cap="none" normalizeH="0" baseline="0" dirty="0" smtClean="0">
                          <a:ln>
                            <a:noFill/>
                          </a:ln>
                          <a:solidFill>
                            <a:schemeClr val="tx1"/>
                          </a:solidFill>
                          <a:effectLst/>
                          <a:latin typeface="Calibri" pitchFamily="34" charset="0"/>
                          <a:ea typeface="SimSun" pitchFamily="2" charset="-122"/>
                          <a:cs typeface="Times New Roman" pitchFamily="18" charset="0"/>
                        </a:rPr>
                        <a:t>To show that the near optimal assignment can be found faster than conventional method.</a:t>
                      </a:r>
                      <a:endParaRPr kumimoji="0" lang="ru-RU" sz="1400" b="0" i="0" u="none" strike="noStrike" kern="1200" cap="none" normalizeH="0" baseline="0" dirty="0" smtClean="0">
                        <a:ln>
                          <a:noFill/>
                        </a:ln>
                        <a:solidFill>
                          <a:schemeClr val="tx1"/>
                        </a:solidFill>
                        <a:effectLst/>
                        <a:latin typeface="Calibri" pitchFamily="34" charset="0"/>
                        <a:ea typeface="SimSun" pitchFamily="2" charset="-122"/>
                        <a:cs typeface="Times New Roman" pitchFamily="18" charset="0"/>
                      </a:endParaRPr>
                    </a:p>
                    <a:p>
                      <a:r>
                        <a:rPr kumimoji="0" lang="en-US" sz="1400" b="0" i="0" u="none" strike="noStrike" kern="1200" cap="none" normalizeH="0" baseline="0" dirty="0" smtClean="0">
                          <a:ln>
                            <a:noFill/>
                          </a:ln>
                          <a:solidFill>
                            <a:schemeClr val="tx1"/>
                          </a:solidFill>
                          <a:effectLst/>
                          <a:latin typeface="Calibri" pitchFamily="34" charset="0"/>
                          <a:ea typeface="SimSun" pitchFamily="2" charset="-122"/>
                          <a:cs typeface="Times New Roman" pitchFamily="18" charset="0"/>
                        </a:rPr>
                        <a:t>Conventional method: The operator manually determines the optimal assignment.</a:t>
                      </a:r>
                      <a:endParaRPr kumimoji="0" lang="en-US" sz="1400" b="0" i="0" u="none" strike="noStrike" kern="1200" cap="none" normalizeH="0" baseline="0" dirty="0">
                        <a:ln>
                          <a:noFill/>
                        </a:ln>
                        <a:solidFill>
                          <a:schemeClr val="tx1"/>
                        </a:solidFill>
                        <a:effectLst/>
                        <a:latin typeface="Calibri" pitchFamily="34" charset="0"/>
                        <a:ea typeface="SimSun" pitchFamily="2" charset="-122"/>
                        <a:cs typeface="Times New Roman" pitchFamily="18" charset="0"/>
                      </a:endParaRPr>
                    </a:p>
                  </a:txBody>
                  <a:tcPr marL="15021" marR="15021" marT="0" marB="0"/>
                </a:tc>
                <a:tc>
                  <a:txBody>
                    <a:bodyPr/>
                    <a:lstStyle/>
                    <a:p>
                      <a:pPr marL="0" marR="0" algn="just">
                        <a:lnSpc>
                          <a:spcPct val="115000"/>
                        </a:lnSpc>
                        <a:spcBef>
                          <a:spcPts val="0"/>
                        </a:spcBef>
                        <a:spcAft>
                          <a:spcPts val="1000"/>
                        </a:spcAft>
                      </a:pPr>
                      <a:r>
                        <a:rPr lang="en-US" sz="1400" dirty="0" smtClean="0">
                          <a:effectLst/>
                          <a:latin typeface="+mn-lt"/>
                          <a:ea typeface="+mn-ea"/>
                          <a:cs typeface="+mn-cs"/>
                        </a:rPr>
                        <a:t>Final</a:t>
                      </a:r>
                      <a:endParaRPr lang="en-US" sz="1400" dirty="0">
                        <a:effectLst/>
                        <a:latin typeface="Calibri"/>
                        <a:ea typeface="SimSun"/>
                        <a:cs typeface="Times New Roman"/>
                      </a:endParaRPr>
                    </a:p>
                  </a:txBody>
                  <a:tcPr marL="15021" marR="15021" marT="0" marB="0"/>
                </a:tc>
                <a:tc>
                  <a:txBody>
                    <a:bodyPr/>
                    <a:lstStyle/>
                    <a:p>
                      <a:pPr marL="0" marR="0">
                        <a:lnSpc>
                          <a:spcPct val="115000"/>
                        </a:lnSpc>
                        <a:spcBef>
                          <a:spcPts val="0"/>
                        </a:spcBef>
                        <a:spcAft>
                          <a:spcPts val="1000"/>
                        </a:spcAft>
                      </a:pPr>
                      <a:r>
                        <a:rPr lang="en-US" sz="1400">
                          <a:effectLst/>
                        </a:rPr>
                        <a:t>The simulation results will be provided</a:t>
                      </a:r>
                      <a:endParaRPr lang="en-US" sz="1400">
                        <a:effectLst/>
                        <a:latin typeface="Calibri"/>
                        <a:ea typeface="SimSun"/>
                        <a:cs typeface="Times New Roman"/>
                      </a:endParaRPr>
                    </a:p>
                  </a:txBody>
                  <a:tcPr marL="15021" marR="15021" marT="0" marB="0"/>
                </a:tc>
                <a:tc>
                  <a:txBody>
                    <a:bodyPr/>
                    <a:lstStyle/>
                    <a:p>
                      <a:pPr marL="0" marR="0" algn="just">
                        <a:lnSpc>
                          <a:spcPct val="115000"/>
                        </a:lnSpc>
                        <a:spcBef>
                          <a:spcPts val="0"/>
                        </a:spcBef>
                        <a:spcAft>
                          <a:spcPts val="1000"/>
                        </a:spcAft>
                      </a:pPr>
                      <a:r>
                        <a:rPr lang="en-US" sz="1400" dirty="0" smtClean="0">
                          <a:effectLst/>
                        </a:rPr>
                        <a:t>Completed</a:t>
                      </a:r>
                    </a:p>
                    <a:p>
                      <a:pPr marL="0" marR="0" algn="just">
                        <a:lnSpc>
                          <a:spcPct val="115000"/>
                        </a:lnSpc>
                        <a:spcBef>
                          <a:spcPts val="0"/>
                        </a:spcBef>
                        <a:spcAft>
                          <a:spcPts val="1000"/>
                        </a:spcAft>
                      </a:pPr>
                      <a:r>
                        <a:rPr lang="en-SG" sz="1800" kern="1200" dirty="0" smtClean="0">
                          <a:solidFill>
                            <a:schemeClr val="tx1"/>
                          </a:solidFill>
                          <a:effectLst/>
                          <a:latin typeface="+mn-lt"/>
                          <a:ea typeface="+mn-ea"/>
                          <a:cs typeface="+mn-cs"/>
                        </a:rPr>
                        <a:t> </a:t>
                      </a:r>
                      <a:r>
                        <a:rPr lang="en-SG" sz="1000" kern="1200" dirty="0" smtClean="0">
                          <a:solidFill>
                            <a:schemeClr val="tx1"/>
                          </a:solidFill>
                          <a:effectLst/>
                          <a:latin typeface="+mn-lt"/>
                          <a:ea typeface="+mn-ea"/>
                          <a:cs typeface="+mn-cs"/>
                        </a:rPr>
                        <a:t>We have developed a distributed approach and enhanced the existing ones in order to give a mathematical description of models  for task assignment problems of MAS for different possible scenarios, namely we show the functionality of the Control Net Protocol algorithm for the Benchmark Problem 3 (Search and Track) and  also have tested the Consensus-Based Bundle algorithm for Tethered UAVs Self-Assignment Problem where it is not possible to identify the “leader” among UAVs.</a:t>
                      </a:r>
                      <a:endParaRPr lang="en-US" sz="1000" dirty="0">
                        <a:effectLst/>
                        <a:latin typeface="Calibri"/>
                        <a:ea typeface="SimSun"/>
                        <a:cs typeface="Times New Roman"/>
                      </a:endParaRPr>
                    </a:p>
                  </a:txBody>
                  <a:tcPr marL="15021" marR="15021" marT="0" marB="0">
                    <a:solidFill>
                      <a:srgbClr val="FFFF00"/>
                    </a:solidFill>
                  </a:tcPr>
                </a:tc>
              </a:tr>
            </a:tbl>
          </a:graphicData>
        </a:graphic>
      </p:graphicFrame>
      <p:sp>
        <p:nvSpPr>
          <p:cNvPr id="11" name="TextBox 10"/>
          <p:cNvSpPr txBox="1"/>
          <p:nvPr/>
        </p:nvSpPr>
        <p:spPr>
          <a:xfrm>
            <a:off x="232235" y="318195"/>
            <a:ext cx="4186145" cy="369332"/>
          </a:xfrm>
          <a:prstGeom prst="rect">
            <a:avLst/>
          </a:prstGeom>
          <a:noFill/>
        </p:spPr>
        <p:txBody>
          <a:bodyPr wrap="square" rtlCol="0">
            <a:spAutoFit/>
          </a:bodyPr>
          <a:lstStyle/>
          <a:p>
            <a:r>
              <a:rPr lang="en-US" sz="1800" dirty="0" smtClean="0">
                <a:solidFill>
                  <a:srgbClr val="FF6600"/>
                </a:solidFill>
                <a:effectLst>
                  <a:outerShdw blurRad="38100" dist="38100" dir="2700000" algn="tl">
                    <a:srgbClr val="C0C0C0"/>
                  </a:outerShdw>
                </a:effectLst>
                <a:latin typeface="Cambria" pitchFamily="18" charset="0"/>
                <a:ea typeface="+mj-ea"/>
                <a:cs typeface="+mj-cs"/>
              </a:rPr>
              <a:t>Summary of D8 Results</a:t>
            </a:r>
            <a:endParaRPr lang="en-SG" sz="1800" dirty="0" smtClean="0">
              <a:solidFill>
                <a:srgbClr val="FF6600"/>
              </a:solidFill>
              <a:effectLst>
                <a:outerShdw blurRad="38100" dist="38100" dir="2700000" algn="tl">
                  <a:srgbClr val="C0C0C0"/>
                </a:outerShdw>
              </a:effectLst>
              <a:latin typeface="Cambria" pitchFamily="18" charset="0"/>
              <a:ea typeface="+mj-ea"/>
              <a:cs typeface="+mj-cs"/>
            </a:endParaRPr>
          </a:p>
        </p:txBody>
      </p:sp>
    </p:spTree>
    <p:extLst>
      <p:ext uri="{BB962C8B-B14F-4D97-AF65-F5344CB8AC3E}">
        <p14:creationId xmlns:p14="http://schemas.microsoft.com/office/powerpoint/2010/main" val="3463178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1F863C32-5D7A-4398-B158-E496F4D24DB1}" type="slidenum">
              <a:rPr lang="en-US" smtClean="0"/>
              <a:pPr>
                <a:defRPr/>
              </a:pPr>
              <a:t>4</a:t>
            </a:fld>
            <a:endParaRPr lang="en-US"/>
          </a:p>
        </p:txBody>
      </p:sp>
      <p:sp>
        <p:nvSpPr>
          <p:cNvPr id="14" name="Text Box 2"/>
          <p:cNvSpPr txBox="1">
            <a:spLocks noChangeArrowheads="1"/>
          </p:cNvSpPr>
          <p:nvPr/>
        </p:nvSpPr>
        <p:spPr bwMode="auto">
          <a:xfrm>
            <a:off x="76200" y="285750"/>
            <a:ext cx="7239000" cy="400110"/>
          </a:xfrm>
          <a:prstGeom prst="rect">
            <a:avLst/>
          </a:prstGeom>
          <a:noFill/>
          <a:ln w="9525">
            <a:noFill/>
            <a:miter lim="800000"/>
            <a:headEnd/>
            <a:tailEnd/>
          </a:ln>
          <a:effectLst/>
        </p:spPr>
        <p:txBody>
          <a:bodyPr>
            <a:spAutoFit/>
          </a:bodyPr>
          <a:lstStyle/>
          <a:p>
            <a:pPr>
              <a:defRPr/>
            </a:pPr>
            <a:r>
              <a:rPr lang="en-US" altLang="zh-CN" sz="2000" b="1" dirty="0" smtClean="0">
                <a:solidFill>
                  <a:srgbClr val="FF6600"/>
                </a:solidFill>
                <a:effectLst>
                  <a:outerShdw blurRad="38100" dist="38100" dir="2700000" algn="tl">
                    <a:srgbClr val="C0C0C0"/>
                  </a:outerShdw>
                </a:effectLst>
                <a:latin typeface="Cambria" pitchFamily="18" charset="0"/>
                <a:ea typeface="宋体" pitchFamily="2" charset="-122"/>
              </a:rPr>
              <a:t>Problem Class Description</a:t>
            </a:r>
            <a:r>
              <a:rPr lang="ru-RU" altLang="zh-CN" sz="2000" b="1" dirty="0" smtClean="0">
                <a:solidFill>
                  <a:srgbClr val="FF6600"/>
                </a:solidFill>
                <a:effectLst>
                  <a:outerShdw blurRad="38100" dist="38100" dir="2700000" algn="tl">
                    <a:srgbClr val="C0C0C0"/>
                  </a:outerShdw>
                </a:effectLst>
                <a:latin typeface="Cambria" pitchFamily="18" charset="0"/>
                <a:ea typeface="宋体" pitchFamily="2" charset="-122"/>
              </a:rPr>
              <a:t> </a:t>
            </a:r>
            <a:endParaRPr lang="en-US" altLang="zh-CN" sz="2000" b="1" dirty="0">
              <a:solidFill>
                <a:srgbClr val="FF6600"/>
              </a:solidFill>
              <a:effectLst>
                <a:outerShdw blurRad="38100" dist="38100" dir="2700000" algn="tl">
                  <a:srgbClr val="C0C0C0"/>
                </a:outerShdw>
              </a:effectLst>
              <a:latin typeface="Cambria" pitchFamily="18" charset="0"/>
              <a:ea typeface="宋体" pitchFamily="2" charset="-122"/>
            </a:endParaRPr>
          </a:p>
        </p:txBody>
      </p:sp>
      <p:graphicFrame>
        <p:nvGraphicFramePr>
          <p:cNvPr id="2" name="Объект 1"/>
          <p:cNvGraphicFramePr>
            <a:graphicFrameLocks noChangeAspect="1"/>
          </p:cNvGraphicFramePr>
          <p:nvPr>
            <p:extLst>
              <p:ext uri="{D42A27DB-BD31-4B8C-83A1-F6EECF244321}">
                <p14:modId xmlns:p14="http://schemas.microsoft.com/office/powerpoint/2010/main" val="3166083448"/>
              </p:ext>
            </p:extLst>
          </p:nvPr>
        </p:nvGraphicFramePr>
        <p:xfrm>
          <a:off x="1258888" y="981075"/>
          <a:ext cx="6648450" cy="5727700"/>
        </p:xfrm>
        <a:graphic>
          <a:graphicData uri="http://schemas.openxmlformats.org/presentationml/2006/ole">
            <mc:AlternateContent xmlns:mc="http://schemas.openxmlformats.org/markup-compatibility/2006">
              <mc:Choice xmlns:v="urn:schemas-microsoft-com:vml" Requires="v">
                <p:oleObj spid="_x0000_s1044" name="Документ" r:id="rId3" imgW="6653662" imgH="5736735" progId="Word.Document.12">
                  <p:embed/>
                </p:oleObj>
              </mc:Choice>
              <mc:Fallback>
                <p:oleObj name="Документ" r:id="rId3" imgW="6653662" imgH="5736735" progId="Word.Document.12">
                  <p:embed/>
                  <p:pic>
                    <p:nvPicPr>
                      <p:cNvPr id="0" name="Object 2"/>
                      <p:cNvPicPr>
                        <a:picLocks noChangeAspect="1" noChangeArrowheads="1"/>
                      </p:cNvPicPr>
                      <p:nvPr/>
                    </p:nvPicPr>
                    <p:blipFill>
                      <a:blip r:embed="rId4"/>
                      <a:srcRect/>
                      <a:stretch>
                        <a:fillRect/>
                      </a:stretch>
                    </p:blipFill>
                    <p:spPr bwMode="auto">
                      <a:xfrm>
                        <a:off x="1258888" y="981075"/>
                        <a:ext cx="6648450" cy="572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0801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40F9778A-A50B-4006-9C6D-BA7E81985303}" type="slidenum">
              <a:rPr lang="en-US" smtClean="0"/>
              <a:pPr/>
              <a:t>5</a:t>
            </a:fld>
            <a:endParaRPr lang="en-US"/>
          </a:p>
        </p:txBody>
      </p:sp>
      <p:sp>
        <p:nvSpPr>
          <p:cNvPr id="48" name="TextBox 47"/>
          <p:cNvSpPr txBox="1"/>
          <p:nvPr/>
        </p:nvSpPr>
        <p:spPr>
          <a:xfrm>
            <a:off x="155425" y="278985"/>
            <a:ext cx="7220140" cy="400110"/>
          </a:xfrm>
          <a:prstGeom prst="rect">
            <a:avLst/>
          </a:prstGeom>
          <a:noFill/>
        </p:spPr>
        <p:txBody>
          <a:bodyPr wrap="square" rtlCol="0">
            <a:spAutoFit/>
          </a:bodyPr>
          <a:lstStyle/>
          <a:p>
            <a:r>
              <a:rPr lang="en-US" altLang="zh-CN" sz="2000" dirty="0" smtClean="0">
                <a:solidFill>
                  <a:srgbClr val="FF6600"/>
                </a:solidFill>
                <a:effectLst>
                  <a:outerShdw blurRad="38100" dist="38100" dir="2700000" algn="tl">
                    <a:srgbClr val="C0C0C0"/>
                  </a:outerShdw>
                </a:effectLst>
                <a:latin typeface="Cambria" pitchFamily="18" charset="0"/>
                <a:ea typeface="+mj-ea"/>
                <a:cs typeface="+mj-cs"/>
              </a:rPr>
              <a:t>Overview of the Whole System</a:t>
            </a:r>
            <a:endParaRPr lang="en-SG" sz="2000" dirty="0" smtClean="0">
              <a:solidFill>
                <a:srgbClr val="FF6600"/>
              </a:solidFill>
              <a:effectLst>
                <a:outerShdw blurRad="38100" dist="38100" dir="2700000" algn="tl">
                  <a:srgbClr val="C0C0C0"/>
                </a:outerShdw>
              </a:effectLst>
              <a:latin typeface="Cambria" pitchFamily="18" charset="0"/>
              <a:ea typeface="+mj-ea"/>
              <a:cs typeface="+mj-cs"/>
            </a:endParaRPr>
          </a:p>
        </p:txBody>
      </p:sp>
      <p:pic>
        <p:nvPicPr>
          <p:cNvPr id="4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679094"/>
            <a:ext cx="8748712" cy="617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022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1F863C32-5D7A-4398-B158-E496F4D24DB1}" type="slidenum">
              <a:rPr lang="en-US" smtClean="0"/>
              <a:pPr>
                <a:defRPr/>
              </a:pPr>
              <a:t>6</a:t>
            </a:fld>
            <a:endParaRPr lang="en-US"/>
          </a:p>
        </p:txBody>
      </p:sp>
      <p:sp>
        <p:nvSpPr>
          <p:cNvPr id="6" name="TextBox 5"/>
          <p:cNvSpPr txBox="1"/>
          <p:nvPr/>
        </p:nvSpPr>
        <p:spPr>
          <a:xfrm>
            <a:off x="155425" y="278985"/>
            <a:ext cx="7220140" cy="400110"/>
          </a:xfrm>
          <a:prstGeom prst="rect">
            <a:avLst/>
          </a:prstGeom>
          <a:noFill/>
        </p:spPr>
        <p:txBody>
          <a:bodyPr wrap="square" rtlCol="0">
            <a:spAutoFit/>
          </a:bodyPr>
          <a:lstStyle/>
          <a:p>
            <a:r>
              <a:rPr lang="en-US" altLang="zh-CN" sz="2000" dirty="0" smtClean="0">
                <a:solidFill>
                  <a:srgbClr val="FF6600"/>
                </a:solidFill>
                <a:effectLst>
                  <a:outerShdw blurRad="38100" dist="38100" dir="2700000" algn="tl">
                    <a:srgbClr val="C0C0C0"/>
                  </a:outerShdw>
                </a:effectLst>
                <a:latin typeface="Cambria" pitchFamily="18" charset="0"/>
                <a:ea typeface="+mj-ea"/>
                <a:cs typeface="+mj-cs"/>
              </a:rPr>
              <a:t>Rationale</a:t>
            </a:r>
            <a:endParaRPr lang="en-SG" sz="2000" dirty="0" smtClean="0">
              <a:solidFill>
                <a:srgbClr val="FF6600"/>
              </a:solidFill>
              <a:effectLst>
                <a:outerShdw blurRad="38100" dist="38100" dir="2700000" algn="tl">
                  <a:srgbClr val="C0C0C0"/>
                </a:outerShdw>
              </a:effectLst>
              <a:latin typeface="Cambria" pitchFamily="18" charset="0"/>
              <a:ea typeface="+mj-ea"/>
              <a:cs typeface="+mj-cs"/>
            </a:endParaRPr>
          </a:p>
        </p:txBody>
      </p:sp>
      <p:graphicFrame>
        <p:nvGraphicFramePr>
          <p:cNvPr id="7" name="Table 6"/>
          <p:cNvGraphicFramePr>
            <a:graphicFrameLocks noGrp="1"/>
          </p:cNvGraphicFramePr>
          <p:nvPr>
            <p:extLst>
              <p:ext uri="{D42A27DB-BD31-4B8C-83A1-F6EECF244321}">
                <p14:modId xmlns:p14="http://schemas.microsoft.com/office/powerpoint/2010/main" val="281093988"/>
              </p:ext>
            </p:extLst>
          </p:nvPr>
        </p:nvGraphicFramePr>
        <p:xfrm>
          <a:off x="424261" y="1393535"/>
          <a:ext cx="8065050" cy="4800704"/>
        </p:xfrm>
        <a:graphic>
          <a:graphicData uri="http://schemas.openxmlformats.org/drawingml/2006/table">
            <a:tbl>
              <a:tblPr firstRow="1" bandRow="1">
                <a:tableStyleId>{5940675A-B579-460E-94D1-54222C63F5DA}</a:tableStyleId>
              </a:tblPr>
              <a:tblGrid>
                <a:gridCol w="2922656"/>
                <a:gridCol w="5142394"/>
              </a:tblGrid>
              <a:tr h="381104">
                <a:tc>
                  <a:txBody>
                    <a:bodyPr/>
                    <a:lstStyle/>
                    <a:p>
                      <a:pPr algn="ctr"/>
                      <a:r>
                        <a:rPr lang="en-US" sz="1600" b="1" dirty="0" smtClean="0">
                          <a:latin typeface="Cambria" pitchFamily="18" charset="0"/>
                        </a:rPr>
                        <a:t>Algorithms</a:t>
                      </a:r>
                      <a:endParaRPr lang="en-US" sz="1600" b="1" dirty="0">
                        <a:latin typeface="Cambria" pitchFamily="18" charset="0"/>
                      </a:endParaRPr>
                    </a:p>
                  </a:txBody>
                  <a:tcPr/>
                </a:tc>
                <a:tc>
                  <a:txBody>
                    <a:bodyPr/>
                    <a:lstStyle/>
                    <a:p>
                      <a:pPr algn="ctr"/>
                      <a:r>
                        <a:rPr lang="en-US" sz="1600" b="1" dirty="0" smtClean="0">
                          <a:latin typeface="Cambria" pitchFamily="18" charset="0"/>
                        </a:rPr>
                        <a:t>Rationale</a:t>
                      </a:r>
                      <a:endParaRPr lang="en-US" sz="1600" b="1" dirty="0">
                        <a:latin typeface="Cambria" pitchFamily="18" charset="0"/>
                      </a:endParaRPr>
                    </a:p>
                  </a:txBody>
                  <a:tcPr/>
                </a:tc>
              </a:tr>
              <a:tr h="935340">
                <a:tc>
                  <a:txBody>
                    <a:bodyPr/>
                    <a:lstStyle/>
                    <a:p>
                      <a:pPr algn="just"/>
                      <a:r>
                        <a:rPr lang="en-US" sz="1600" kern="1200" dirty="0" smtClean="0">
                          <a:solidFill>
                            <a:schemeClr val="tx1"/>
                          </a:solidFill>
                          <a:latin typeface="Cambria" pitchFamily="18" charset="0"/>
                          <a:ea typeface="+mn-ea"/>
                          <a:cs typeface="+mn-cs"/>
                        </a:rPr>
                        <a:t>North</a:t>
                      </a:r>
                      <a:r>
                        <a:rPr lang="en-US" sz="1600" kern="1200" baseline="0" dirty="0" smtClean="0">
                          <a:solidFill>
                            <a:schemeClr val="tx1"/>
                          </a:solidFill>
                          <a:latin typeface="Cambria" pitchFamily="18" charset="0"/>
                          <a:ea typeface="+mn-ea"/>
                          <a:cs typeface="+mn-cs"/>
                        </a:rPr>
                        <a:t> West Corner</a:t>
                      </a:r>
                      <a:r>
                        <a:rPr lang="en-US" sz="1600" kern="1200" dirty="0" smtClean="0">
                          <a:solidFill>
                            <a:schemeClr val="tx1"/>
                          </a:solidFill>
                          <a:latin typeface="Cambria" pitchFamily="18" charset="0"/>
                          <a:ea typeface="+mn-ea"/>
                          <a:cs typeface="+mn-cs"/>
                        </a:rPr>
                        <a:t> (NSW)</a:t>
                      </a:r>
                    </a:p>
                    <a:p>
                      <a:pPr algn="just"/>
                      <a:r>
                        <a:rPr lang="en-US" sz="1600" kern="1200" dirty="0" smtClean="0">
                          <a:solidFill>
                            <a:schemeClr val="tx1"/>
                          </a:solidFill>
                          <a:latin typeface="Cambria" pitchFamily="18" charset="0"/>
                          <a:ea typeface="+mn-ea"/>
                          <a:cs typeface="+mn-cs"/>
                        </a:rPr>
                        <a:t>(</a:t>
                      </a:r>
                      <a:r>
                        <a:rPr lang="en-US" sz="1600" kern="1200" dirty="0" err="1" smtClean="0">
                          <a:solidFill>
                            <a:schemeClr val="tx1"/>
                          </a:solidFill>
                          <a:latin typeface="Cambria" pitchFamily="18" charset="0"/>
                          <a:ea typeface="+mn-ea"/>
                          <a:cs typeface="+mn-cs"/>
                        </a:rPr>
                        <a:t>centralised</a:t>
                      </a:r>
                      <a:r>
                        <a:rPr lang="en-US" sz="1600" kern="1200" dirty="0" smtClean="0">
                          <a:solidFill>
                            <a:schemeClr val="tx1"/>
                          </a:solidFill>
                          <a:latin typeface="Cambria" pitchFamily="18" charset="0"/>
                          <a:ea typeface="+mn-ea"/>
                          <a:cs typeface="+mn-cs"/>
                        </a:rPr>
                        <a:t>)</a:t>
                      </a:r>
                      <a:endParaRPr lang="en-US" sz="1600" kern="1200" dirty="0">
                        <a:solidFill>
                          <a:schemeClr val="tx1"/>
                        </a:solidFill>
                        <a:latin typeface="Cambria" pitchFamily="18" charset="0"/>
                        <a:ea typeface="+mn-ea"/>
                        <a:cs typeface="+mn-cs"/>
                      </a:endParaRPr>
                    </a:p>
                  </a:txBody>
                  <a:tcPr>
                    <a:solidFill>
                      <a:srgbClr val="FFFF00"/>
                    </a:solidFill>
                  </a:tcPr>
                </a:tc>
                <a:tc>
                  <a:txBody>
                    <a:bodyPr/>
                    <a:lstStyle/>
                    <a:p>
                      <a:pPr marL="285750" indent="-285750" algn="just">
                        <a:buFont typeface="Arial" pitchFamily="34" charset="0"/>
                        <a:buChar char="•"/>
                      </a:pPr>
                      <a:r>
                        <a:rPr lang="en-US" sz="1600" kern="1200" dirty="0" smtClean="0">
                          <a:solidFill>
                            <a:schemeClr val="tx1"/>
                          </a:solidFill>
                          <a:latin typeface="Cambria" pitchFamily="18" charset="0"/>
                          <a:ea typeface="+mn-ea"/>
                          <a:cs typeface="+mn-cs"/>
                        </a:rPr>
                        <a:t>Applicable</a:t>
                      </a:r>
                      <a:r>
                        <a:rPr lang="en-US" sz="1600" kern="1200" baseline="0" dirty="0" smtClean="0">
                          <a:solidFill>
                            <a:schemeClr val="tx1"/>
                          </a:solidFill>
                          <a:latin typeface="Cambria" pitchFamily="18" charset="0"/>
                          <a:ea typeface="+mn-ea"/>
                          <a:cs typeface="+mn-cs"/>
                        </a:rPr>
                        <a:t> to scenario when the CSG is available</a:t>
                      </a:r>
                      <a:r>
                        <a:rPr lang="en-US" sz="1600" kern="1200" dirty="0" smtClean="0">
                          <a:solidFill>
                            <a:schemeClr val="tx1"/>
                          </a:solidFill>
                          <a:latin typeface="Cambria" pitchFamily="18" charset="0"/>
                          <a:ea typeface="+mn-ea"/>
                          <a:cs typeface="+mn-cs"/>
                        </a:rPr>
                        <a:t>;</a:t>
                      </a:r>
                    </a:p>
                    <a:p>
                      <a:pPr marL="285750" indent="-285750" algn="just">
                        <a:buFont typeface="Arial" pitchFamily="34" charset="0"/>
                        <a:buChar char="•"/>
                      </a:pPr>
                      <a:r>
                        <a:rPr lang="en-US" sz="1600" kern="1200" dirty="0" smtClean="0">
                          <a:solidFill>
                            <a:schemeClr val="tx1"/>
                          </a:solidFill>
                          <a:latin typeface="Cambria" pitchFamily="18" charset="0"/>
                          <a:ea typeface="+mn-ea"/>
                          <a:cs typeface="+mn-cs"/>
                        </a:rPr>
                        <a:t>Very fast computation by using the special</a:t>
                      </a:r>
                      <a:r>
                        <a:rPr lang="en-US" sz="1600" kern="1200" baseline="0" dirty="0" smtClean="0">
                          <a:solidFill>
                            <a:schemeClr val="tx1"/>
                          </a:solidFill>
                          <a:latin typeface="Cambria" pitchFamily="18" charset="0"/>
                          <a:ea typeface="+mn-ea"/>
                          <a:cs typeface="+mn-cs"/>
                        </a:rPr>
                        <a:t> optimality conditions</a:t>
                      </a:r>
                      <a:r>
                        <a:rPr lang="en-US" sz="1600" kern="1200" dirty="0" smtClean="0">
                          <a:solidFill>
                            <a:schemeClr val="tx1"/>
                          </a:solidFill>
                          <a:latin typeface="Cambria" pitchFamily="18" charset="0"/>
                          <a:ea typeface="+mn-ea"/>
                          <a:cs typeface="+mn-cs"/>
                        </a:rPr>
                        <a:t>, which is suitable for the online</a:t>
                      </a:r>
                      <a:r>
                        <a:rPr lang="en-US" sz="1600" kern="1200" baseline="0" dirty="0" smtClean="0">
                          <a:solidFill>
                            <a:schemeClr val="tx1"/>
                          </a:solidFill>
                          <a:latin typeface="Cambria" pitchFamily="18" charset="0"/>
                          <a:ea typeface="+mn-ea"/>
                          <a:cs typeface="+mn-cs"/>
                        </a:rPr>
                        <a:t> calculations</a:t>
                      </a:r>
                      <a:r>
                        <a:rPr lang="en-US" sz="1600" kern="1200" dirty="0" smtClean="0">
                          <a:solidFill>
                            <a:schemeClr val="tx1"/>
                          </a:solidFill>
                          <a:latin typeface="Cambria" pitchFamily="18" charset="0"/>
                          <a:ea typeface="+mn-ea"/>
                          <a:cs typeface="+mn-cs"/>
                        </a:rPr>
                        <a:t>.</a:t>
                      </a:r>
                      <a:endParaRPr lang="en-US" sz="1600" kern="1200" dirty="0">
                        <a:solidFill>
                          <a:schemeClr val="tx1"/>
                        </a:solidFill>
                        <a:latin typeface="Cambria" pitchFamily="18" charset="0"/>
                        <a:ea typeface="+mn-ea"/>
                        <a:cs typeface="+mn-cs"/>
                      </a:endParaRPr>
                    </a:p>
                  </a:txBody>
                  <a:tcPr>
                    <a:solidFill>
                      <a:srgbClr val="FFFF00"/>
                    </a:solidFill>
                  </a:tcPr>
                </a:tc>
              </a:tr>
              <a:tr h="908305">
                <a:tc>
                  <a:txBody>
                    <a:bodyPr/>
                    <a:lstStyle/>
                    <a:p>
                      <a:pPr algn="just"/>
                      <a:r>
                        <a:rPr lang="en-SG" sz="1600" kern="1200" baseline="0" dirty="0" smtClean="0">
                          <a:solidFill>
                            <a:schemeClr val="tx1"/>
                          </a:solidFill>
                          <a:latin typeface="Cambria" pitchFamily="18" charset="0"/>
                          <a:ea typeface="+mn-ea"/>
                          <a:cs typeface="+mn-cs"/>
                        </a:rPr>
                        <a:t>Consensus Based Bundle algorithm (CBBA)</a:t>
                      </a:r>
                      <a:r>
                        <a:rPr lang="en-US" sz="1600" kern="1200" baseline="0" dirty="0" smtClean="0">
                          <a:solidFill>
                            <a:schemeClr val="tx1"/>
                          </a:solidFill>
                          <a:latin typeface="Cambria" pitchFamily="18" charset="0"/>
                          <a:ea typeface="+mn-ea"/>
                          <a:cs typeface="+mn-cs"/>
                        </a:rPr>
                        <a:t>.</a:t>
                      </a:r>
                    </a:p>
                    <a:p>
                      <a:pPr algn="just"/>
                      <a:r>
                        <a:rPr lang="en-US" sz="1600" kern="1200" baseline="0" dirty="0" smtClean="0">
                          <a:solidFill>
                            <a:schemeClr val="tx1"/>
                          </a:solidFill>
                          <a:latin typeface="Cambria" pitchFamily="18" charset="0"/>
                          <a:ea typeface="+mn-ea"/>
                          <a:cs typeface="+mn-cs"/>
                        </a:rPr>
                        <a:t>(</a:t>
                      </a:r>
                      <a:r>
                        <a:rPr lang="en-US" sz="1600" kern="1200" baseline="0" dirty="0" err="1" smtClean="0">
                          <a:solidFill>
                            <a:schemeClr val="tx1"/>
                          </a:solidFill>
                          <a:latin typeface="Cambria" pitchFamily="18" charset="0"/>
                          <a:ea typeface="+mn-ea"/>
                          <a:cs typeface="+mn-cs"/>
                        </a:rPr>
                        <a:t>decentralised</a:t>
                      </a:r>
                      <a:r>
                        <a:rPr lang="en-US" sz="1600" kern="1200" baseline="0" dirty="0" smtClean="0">
                          <a:solidFill>
                            <a:schemeClr val="tx1"/>
                          </a:solidFill>
                          <a:latin typeface="Cambria" pitchFamily="18" charset="0"/>
                          <a:ea typeface="+mn-ea"/>
                          <a:cs typeface="+mn-cs"/>
                        </a:rPr>
                        <a:t>)</a:t>
                      </a:r>
                      <a:endParaRPr lang="en-US" sz="1600" kern="1200" baseline="0" dirty="0">
                        <a:solidFill>
                          <a:schemeClr val="tx1"/>
                        </a:solidFill>
                        <a:latin typeface="Cambria" pitchFamily="18" charset="0"/>
                        <a:ea typeface="+mn-ea"/>
                        <a:cs typeface="+mn-cs"/>
                      </a:endParaRPr>
                    </a:p>
                  </a:txBody>
                  <a:tcPr>
                    <a:solidFill>
                      <a:srgbClr val="FFFF00"/>
                    </a:solidFill>
                  </a:tcPr>
                </a:tc>
                <a:tc>
                  <a:txBody>
                    <a:bodyPr/>
                    <a:lstStyle/>
                    <a:p>
                      <a:pPr marL="285750" indent="-285750" algn="just">
                        <a:buFont typeface="Arial" pitchFamily="34" charset="0"/>
                        <a:buChar char="•"/>
                      </a:pPr>
                      <a:r>
                        <a:rPr lang="en-US" sz="1600" kern="1200" dirty="0" smtClean="0">
                          <a:solidFill>
                            <a:schemeClr val="tx1"/>
                          </a:solidFill>
                          <a:latin typeface="Cambria" pitchFamily="18" charset="0"/>
                          <a:ea typeface="+mn-ea"/>
                          <a:cs typeface="+mn-cs"/>
                        </a:rPr>
                        <a:t>Applicable</a:t>
                      </a:r>
                      <a:r>
                        <a:rPr lang="en-US" sz="1600" kern="1200" baseline="0" dirty="0" smtClean="0">
                          <a:solidFill>
                            <a:schemeClr val="tx1"/>
                          </a:solidFill>
                          <a:latin typeface="Cambria" pitchFamily="18" charset="0"/>
                          <a:ea typeface="+mn-ea"/>
                          <a:cs typeface="+mn-cs"/>
                        </a:rPr>
                        <a:t> to scenario when the CSG is not available</a:t>
                      </a:r>
                      <a:r>
                        <a:rPr lang="en-US" sz="1600" kern="1200" dirty="0" smtClean="0">
                          <a:solidFill>
                            <a:schemeClr val="tx1"/>
                          </a:solidFill>
                          <a:latin typeface="Cambria" pitchFamily="18" charset="0"/>
                          <a:ea typeface="+mn-ea"/>
                          <a:cs typeface="+mn-cs"/>
                        </a:rPr>
                        <a:t>;</a:t>
                      </a:r>
                    </a:p>
                    <a:p>
                      <a:pPr marL="285750" indent="-285750" algn="just">
                        <a:buFont typeface="Arial" pitchFamily="34" charset="0"/>
                        <a:buChar char="•"/>
                      </a:pPr>
                      <a:r>
                        <a:rPr lang="en-US" sz="1600" kern="1200" dirty="0" smtClean="0">
                          <a:solidFill>
                            <a:schemeClr val="tx1"/>
                          </a:solidFill>
                          <a:latin typeface="Cambria" pitchFamily="18" charset="0"/>
                          <a:ea typeface="+mn-ea"/>
                          <a:cs typeface="+mn-cs"/>
                        </a:rPr>
                        <a:t>Very fast computation by using the special</a:t>
                      </a:r>
                      <a:r>
                        <a:rPr lang="en-US" sz="1600" kern="1200" baseline="0" dirty="0" smtClean="0">
                          <a:solidFill>
                            <a:schemeClr val="tx1"/>
                          </a:solidFill>
                          <a:latin typeface="Cambria" pitchFamily="18" charset="0"/>
                          <a:ea typeface="+mn-ea"/>
                          <a:cs typeface="+mn-cs"/>
                        </a:rPr>
                        <a:t> structure of the </a:t>
                      </a:r>
                      <a:r>
                        <a:rPr lang="en-US" sz="1600" kern="1200" baseline="0" dirty="0" err="1" smtClean="0">
                          <a:solidFill>
                            <a:schemeClr val="tx1"/>
                          </a:solidFill>
                          <a:latin typeface="Cambria" pitchFamily="18" charset="0"/>
                          <a:ea typeface="+mn-ea"/>
                          <a:cs typeface="+mn-cs"/>
                        </a:rPr>
                        <a:t>algo</a:t>
                      </a:r>
                      <a:r>
                        <a:rPr lang="en-US" sz="1600" kern="1200" dirty="0" smtClean="0">
                          <a:solidFill>
                            <a:schemeClr val="tx1"/>
                          </a:solidFill>
                          <a:latin typeface="Cambria" pitchFamily="18" charset="0"/>
                          <a:ea typeface="+mn-ea"/>
                          <a:cs typeface="+mn-cs"/>
                        </a:rPr>
                        <a:t>, which is</a:t>
                      </a:r>
                      <a:r>
                        <a:rPr lang="en-US" sz="1600" kern="1200" baseline="0" dirty="0" smtClean="0">
                          <a:solidFill>
                            <a:schemeClr val="tx1"/>
                          </a:solidFill>
                          <a:latin typeface="Cambria" pitchFamily="18" charset="0"/>
                          <a:ea typeface="+mn-ea"/>
                          <a:cs typeface="+mn-cs"/>
                        </a:rPr>
                        <a:t> necessity for the planning over large teams due to the increasing communication and computation overhead required for </a:t>
                      </a:r>
                      <a:r>
                        <a:rPr lang="en-US" sz="1600" kern="1200" baseline="0" dirty="0" err="1" smtClean="0">
                          <a:solidFill>
                            <a:schemeClr val="tx1"/>
                          </a:solidFill>
                          <a:latin typeface="Cambria" pitchFamily="18" charset="0"/>
                          <a:ea typeface="+mn-ea"/>
                          <a:cs typeface="+mn-cs"/>
                        </a:rPr>
                        <a:t>centralised</a:t>
                      </a:r>
                      <a:r>
                        <a:rPr lang="en-US" sz="1600" kern="1200" baseline="0" dirty="0" smtClean="0">
                          <a:solidFill>
                            <a:schemeClr val="tx1"/>
                          </a:solidFill>
                          <a:latin typeface="Cambria" pitchFamily="18" charset="0"/>
                          <a:ea typeface="+mn-ea"/>
                          <a:cs typeface="+mn-cs"/>
                        </a:rPr>
                        <a:t> planning with a large number of agents.</a:t>
                      </a:r>
                      <a:endParaRPr lang="en-US" sz="1600" kern="1200" dirty="0">
                        <a:solidFill>
                          <a:schemeClr val="tx1"/>
                        </a:solidFill>
                        <a:latin typeface="Cambria" pitchFamily="18" charset="0"/>
                        <a:ea typeface="+mn-ea"/>
                        <a:cs typeface="+mn-cs"/>
                      </a:endParaRPr>
                    </a:p>
                  </a:txBody>
                  <a:tcPr>
                    <a:solidFill>
                      <a:srgbClr val="FFFF00"/>
                    </a:solidFill>
                  </a:tcPr>
                </a:tc>
              </a:tr>
              <a:tr h="1346916">
                <a:tc>
                  <a:txBody>
                    <a:bodyPr/>
                    <a:lstStyle/>
                    <a:p>
                      <a:pPr algn="just"/>
                      <a:r>
                        <a:rPr lang="en-US" sz="1600" kern="1200" dirty="0" smtClean="0">
                          <a:solidFill>
                            <a:schemeClr val="tx1"/>
                          </a:solidFill>
                          <a:latin typeface="Cambria" pitchFamily="18" charset="0"/>
                          <a:ea typeface="+mn-ea"/>
                          <a:cs typeface="+mn-cs"/>
                        </a:rPr>
                        <a:t>Contract</a:t>
                      </a:r>
                      <a:r>
                        <a:rPr lang="en-US" sz="1600" kern="1200" baseline="0" dirty="0" smtClean="0">
                          <a:solidFill>
                            <a:schemeClr val="tx1"/>
                          </a:solidFill>
                          <a:latin typeface="Cambria" pitchFamily="18" charset="0"/>
                          <a:ea typeface="+mn-ea"/>
                          <a:cs typeface="+mn-cs"/>
                        </a:rPr>
                        <a:t> Net Protocol CNP</a:t>
                      </a:r>
                      <a:r>
                        <a:rPr lang="en-US" sz="1600" kern="1200" dirty="0" smtClean="0">
                          <a:solidFill>
                            <a:schemeClr val="tx1"/>
                          </a:solidFill>
                          <a:latin typeface="Cambria" pitchFamily="18" charset="0"/>
                          <a:ea typeface="+mn-ea"/>
                          <a:cs typeface="+mn-cs"/>
                        </a:rPr>
                        <a:t>.</a:t>
                      </a:r>
                      <a:endParaRPr lang="en-US" sz="1600" kern="1200" dirty="0">
                        <a:solidFill>
                          <a:schemeClr val="tx1"/>
                        </a:solidFill>
                        <a:latin typeface="Cambria" pitchFamily="18" charset="0"/>
                        <a:ea typeface="+mn-ea"/>
                        <a:cs typeface="+mn-cs"/>
                      </a:endParaRPr>
                    </a:p>
                  </a:txBody>
                  <a:tcPr>
                    <a:solidFill>
                      <a:srgbClr val="FFFF00"/>
                    </a:solidFill>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600" kern="1200" dirty="0" smtClean="0">
                          <a:solidFill>
                            <a:schemeClr val="tx1"/>
                          </a:solidFill>
                          <a:latin typeface="Cambria" pitchFamily="18" charset="0"/>
                          <a:ea typeface="+mn-ea"/>
                          <a:cs typeface="+mn-cs"/>
                        </a:rPr>
                        <a:t>Applicable</a:t>
                      </a:r>
                      <a:r>
                        <a:rPr lang="en-US" altLang="zh-CN" sz="1600" kern="1200" baseline="0" dirty="0" smtClean="0">
                          <a:solidFill>
                            <a:schemeClr val="tx1"/>
                          </a:solidFill>
                          <a:latin typeface="Cambria" pitchFamily="18" charset="0"/>
                          <a:ea typeface="+mn-ea"/>
                          <a:cs typeface="+mn-cs"/>
                        </a:rPr>
                        <a:t> for the </a:t>
                      </a:r>
                      <a:r>
                        <a:rPr lang="en-US" altLang="zh-CN" sz="1600" kern="1200" dirty="0" smtClean="0">
                          <a:solidFill>
                            <a:schemeClr val="tx1"/>
                          </a:solidFill>
                          <a:latin typeface="Cambria" pitchFamily="18" charset="0"/>
                          <a:ea typeface="+mn-ea"/>
                          <a:cs typeface="+mn-cs"/>
                        </a:rPr>
                        <a:t>Collaborative Search &amp; Track scenario.</a:t>
                      </a:r>
                      <a:r>
                        <a:rPr lang="en-US" altLang="zh-CN" sz="1600" kern="1200" baseline="0" dirty="0" smtClean="0">
                          <a:solidFill>
                            <a:schemeClr val="tx1"/>
                          </a:solidFill>
                          <a:latin typeface="Cambria" pitchFamily="18" charset="0"/>
                          <a:ea typeface="+mn-ea"/>
                          <a:cs typeface="+mn-cs"/>
                        </a:rPr>
                        <a:t> Namely,</a:t>
                      </a:r>
                      <a:r>
                        <a:rPr lang="en-US" altLang="zh-CN" sz="1600" kern="1200" dirty="0" smtClean="0">
                          <a:solidFill>
                            <a:schemeClr val="tx1"/>
                          </a:solidFill>
                          <a:latin typeface="Cambria" pitchFamily="18" charset="0"/>
                          <a:ea typeface="+mn-ea"/>
                          <a:cs typeface="+mn-cs"/>
                        </a:rPr>
                        <a:t> the algorithm can automatically search the area and automatically task UAVs to track the targets found and automatically adjust the “search plan” when UAVs originally performing search are now doing tracking.</a:t>
                      </a:r>
                    </a:p>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lang="en-US" sz="1600" dirty="0" smtClean="0"/>
                    </a:p>
                  </a:txBody>
                  <a:tcPr>
                    <a:solidFill>
                      <a:srgbClr val="FFFF00"/>
                    </a:solidFill>
                  </a:tcPr>
                </a:tc>
              </a:tr>
            </a:tbl>
          </a:graphicData>
        </a:graphic>
      </p:graphicFrame>
    </p:spTree>
    <p:extLst>
      <p:ext uri="{BB962C8B-B14F-4D97-AF65-F5344CB8AC3E}">
        <p14:creationId xmlns:p14="http://schemas.microsoft.com/office/powerpoint/2010/main" val="2848650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4"/>
          <p:cNvSpPr txBox="1">
            <a:spLocks noChangeArrowheads="1"/>
          </p:cNvSpPr>
          <p:nvPr/>
        </p:nvSpPr>
        <p:spPr bwMode="auto">
          <a:xfrm>
            <a:off x="11113" y="278985"/>
            <a:ext cx="7654925" cy="461665"/>
          </a:xfrm>
          <a:prstGeom prst="rect">
            <a:avLst/>
          </a:prstGeom>
          <a:noFill/>
          <a:ln w="9525">
            <a:noFill/>
            <a:miter lim="800000"/>
            <a:headEnd/>
            <a:tailEnd/>
          </a:ln>
        </p:spPr>
        <p:txBody>
          <a:bodyPr>
            <a:spAutoFit/>
          </a:bodyPr>
          <a:lstStyle/>
          <a:p>
            <a:r>
              <a:rPr lang="en-US" altLang="zh-CN" sz="2400" dirty="0" smtClean="0">
                <a:solidFill>
                  <a:srgbClr val="FF6600"/>
                </a:solidFill>
                <a:effectLst>
                  <a:outerShdw blurRad="38100" dist="38100" dir="2700000" algn="tl">
                    <a:srgbClr val="C0C0C0"/>
                  </a:outerShdw>
                </a:effectLst>
                <a:latin typeface="Cambria" pitchFamily="18" charset="0"/>
                <a:ea typeface="+mj-ea"/>
                <a:cs typeface="+mj-cs"/>
              </a:rPr>
              <a:t> General requirements </a:t>
            </a:r>
            <a:endParaRPr lang="en-SG" altLang="zh-CN" sz="2400" dirty="0">
              <a:solidFill>
                <a:srgbClr val="FF6600"/>
              </a:solidFill>
              <a:effectLst>
                <a:outerShdw blurRad="38100" dist="38100" dir="2700000" algn="tl">
                  <a:srgbClr val="C0C0C0"/>
                </a:outerShdw>
              </a:effectLst>
              <a:latin typeface="Cambria" pitchFamily="18" charset="0"/>
              <a:ea typeface="+mj-ea"/>
              <a:cs typeface="+mj-cs"/>
            </a:endParaRPr>
          </a:p>
        </p:txBody>
      </p:sp>
      <p:sp>
        <p:nvSpPr>
          <p:cNvPr id="21521" name="Slide Number Placeholder 3"/>
          <p:cNvSpPr txBox="1">
            <a:spLocks noGrp="1"/>
          </p:cNvSpPr>
          <p:nvPr/>
        </p:nvSpPr>
        <p:spPr bwMode="auto">
          <a:xfrm>
            <a:off x="6934200" y="6400800"/>
            <a:ext cx="2209800" cy="457200"/>
          </a:xfrm>
          <a:prstGeom prst="rect">
            <a:avLst/>
          </a:prstGeom>
          <a:noFill/>
          <a:ln w="9525">
            <a:noFill/>
            <a:miter lim="800000"/>
            <a:headEnd/>
            <a:tailEnd/>
          </a:ln>
        </p:spPr>
        <p:txBody>
          <a:bodyPr lIns="91408" tIns="45703" rIns="91408" bIns="45703" anchor="b"/>
          <a:lstStyle/>
          <a:p>
            <a:pPr algn="r" eaLnBrk="0" hangingPunct="0"/>
            <a:fld id="{CF19886B-381F-4186-9216-BF72505A83F8}" type="slidenum">
              <a:rPr lang="en-US" sz="900">
                <a:solidFill>
                  <a:schemeClr val="bg1"/>
                </a:solidFill>
                <a:latin typeface="Times" pitchFamily="18" charset="0"/>
              </a:rPr>
              <a:pPr algn="r" eaLnBrk="0" hangingPunct="0"/>
              <a:t>7</a:t>
            </a:fld>
            <a:endParaRPr lang="en-US" sz="900">
              <a:solidFill>
                <a:schemeClr val="bg1"/>
              </a:solidFill>
              <a:latin typeface="Times" pitchFamily="18" charset="0"/>
            </a:endParaRPr>
          </a:p>
        </p:txBody>
      </p:sp>
      <p:sp>
        <p:nvSpPr>
          <p:cNvPr id="8" name="Text Box 74"/>
          <p:cNvSpPr txBox="1">
            <a:spLocks noChangeArrowheads="1"/>
          </p:cNvSpPr>
          <p:nvPr/>
        </p:nvSpPr>
        <p:spPr bwMode="auto">
          <a:xfrm>
            <a:off x="468313" y="808831"/>
            <a:ext cx="45021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t>Objective: assign the tasks between UAVs</a:t>
            </a:r>
          </a:p>
        </p:txBody>
      </p:sp>
      <p:pic>
        <p:nvPicPr>
          <p:cNvPr id="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1566863"/>
            <a:ext cx="7019925" cy="474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533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48B38E3-E4BB-4659-8759-13A653C663A7}" type="slidenum">
              <a:rPr lang="en-US" altLang="en-US" smtClean="0">
                <a:solidFill>
                  <a:srgbClr val="FFFFFF"/>
                </a:solidFill>
              </a:rPr>
              <a:pPr/>
              <a:t>8</a:t>
            </a:fld>
            <a:endParaRPr lang="en-US" altLang="en-US">
              <a:solidFill>
                <a:srgbClr val="FFFFFF"/>
              </a:solidFill>
            </a:endParaRPr>
          </a:p>
        </p:txBody>
      </p:sp>
      <p:sp>
        <p:nvSpPr>
          <p:cNvPr id="7" name="TextBox 4"/>
          <p:cNvSpPr txBox="1">
            <a:spLocks noChangeArrowheads="1"/>
          </p:cNvSpPr>
          <p:nvPr/>
        </p:nvSpPr>
        <p:spPr bwMode="auto">
          <a:xfrm>
            <a:off x="11113" y="278985"/>
            <a:ext cx="7654925" cy="461665"/>
          </a:xfrm>
          <a:prstGeom prst="rect">
            <a:avLst/>
          </a:prstGeom>
          <a:noFill/>
          <a:ln w="9525">
            <a:noFill/>
            <a:miter lim="800000"/>
            <a:headEnd/>
            <a:tailEnd/>
          </a:ln>
        </p:spPr>
        <p:txBody>
          <a:bodyPr>
            <a:spAutoFit/>
          </a:bodyPr>
          <a:lstStyle/>
          <a:p>
            <a:r>
              <a:rPr lang="en-US" altLang="zh-CN" sz="2400" dirty="0" smtClean="0">
                <a:solidFill>
                  <a:srgbClr val="FF6600"/>
                </a:solidFill>
                <a:effectLst>
                  <a:outerShdw blurRad="38100" dist="38100" dir="2700000" algn="tl">
                    <a:srgbClr val="C0C0C0"/>
                  </a:outerShdw>
                </a:effectLst>
                <a:latin typeface="Cambria" pitchFamily="18" charset="0"/>
                <a:ea typeface="+mj-ea"/>
                <a:cs typeface="+mj-cs"/>
              </a:rPr>
              <a:t>Achievements and Limitations</a:t>
            </a:r>
            <a:endParaRPr lang="en-SG" altLang="zh-CN" sz="2400" dirty="0">
              <a:solidFill>
                <a:srgbClr val="FF6600"/>
              </a:solidFill>
              <a:effectLst>
                <a:outerShdw blurRad="38100" dist="38100" dir="2700000" algn="tl">
                  <a:srgbClr val="C0C0C0"/>
                </a:outerShdw>
              </a:effectLst>
              <a:latin typeface="Cambria" pitchFamily="18" charset="0"/>
              <a:ea typeface="+mj-ea"/>
              <a:cs typeface="+mj-cs"/>
            </a:endParaRPr>
          </a:p>
        </p:txBody>
      </p:sp>
      <p:graphicFrame>
        <p:nvGraphicFramePr>
          <p:cNvPr id="8" name="Table 7"/>
          <p:cNvGraphicFramePr>
            <a:graphicFrameLocks noGrp="1"/>
          </p:cNvGraphicFramePr>
          <p:nvPr>
            <p:extLst>
              <p:ext uri="{D42A27DB-BD31-4B8C-83A1-F6EECF244321}">
                <p14:modId xmlns:p14="http://schemas.microsoft.com/office/powerpoint/2010/main" val="1900486098"/>
              </p:ext>
            </p:extLst>
          </p:nvPr>
        </p:nvGraphicFramePr>
        <p:xfrm>
          <a:off x="424260" y="1397000"/>
          <a:ext cx="8449100" cy="3862324"/>
        </p:xfrm>
        <a:graphic>
          <a:graphicData uri="http://schemas.openxmlformats.org/drawingml/2006/table">
            <a:tbl>
              <a:tblPr firstRow="1" bandRow="1">
                <a:tableStyleId>{5940675A-B579-460E-94D1-54222C63F5DA}</a:tableStyleId>
              </a:tblPr>
              <a:tblGrid>
                <a:gridCol w="4493385"/>
                <a:gridCol w="3955715"/>
              </a:tblGrid>
              <a:tr h="370840">
                <a:tc>
                  <a:txBody>
                    <a:bodyPr/>
                    <a:lstStyle/>
                    <a:p>
                      <a:pPr algn="just"/>
                      <a:r>
                        <a:rPr lang="en-US" dirty="0" smtClean="0">
                          <a:latin typeface="Cambria" pitchFamily="18" charset="0"/>
                        </a:rPr>
                        <a:t>Achievements</a:t>
                      </a:r>
                      <a:endParaRPr lang="en-US" dirty="0">
                        <a:latin typeface="Cambria" pitchFamily="18" charset="0"/>
                      </a:endParaRPr>
                    </a:p>
                  </a:txBody>
                  <a:tcPr/>
                </a:tc>
                <a:tc>
                  <a:txBody>
                    <a:bodyPr/>
                    <a:lstStyle/>
                    <a:p>
                      <a:pPr algn="just"/>
                      <a:r>
                        <a:rPr lang="en-US" dirty="0" smtClean="0">
                          <a:latin typeface="Cambria" pitchFamily="18" charset="0"/>
                        </a:rPr>
                        <a:t>Limitations</a:t>
                      </a:r>
                      <a:endParaRPr lang="en-US" dirty="0">
                        <a:latin typeface="Cambria" pitchFamily="18" charset="0"/>
                      </a:endParaRPr>
                    </a:p>
                  </a:txBody>
                  <a:tcPr/>
                </a:tc>
              </a:tr>
              <a:tr h="370840">
                <a:tc>
                  <a:txBody>
                    <a:bodyPr/>
                    <a:lstStyle/>
                    <a:p>
                      <a:pPr marL="285750" marR="0" lvl="0" indent="-285750" algn="l" defTabSz="914400" rtl="0" eaLnBrk="1" fontAlgn="auto" latinLnBrk="0" hangingPunct="1">
                        <a:lnSpc>
                          <a:spcPct val="115000"/>
                        </a:lnSpc>
                        <a:spcBef>
                          <a:spcPts val="0"/>
                        </a:spcBef>
                        <a:spcAft>
                          <a:spcPts val="0"/>
                        </a:spcAft>
                        <a:buClrTx/>
                        <a:buSzTx/>
                        <a:buFont typeface="Symbol" pitchFamily="18" charset="2"/>
                        <a:buChar char="·"/>
                        <a:tabLst>
                          <a:tab pos="123825" algn="l"/>
                        </a:tabLst>
                        <a:defRPr/>
                      </a:pPr>
                      <a:r>
                        <a:rPr kumimoji="0" lang="en-US" sz="1800" b="0" i="0" u="none" strike="noStrike" kern="1200" cap="none" spc="0" normalizeH="0" baseline="0" noProof="0" dirty="0" smtClean="0">
                          <a:ln>
                            <a:noFill/>
                          </a:ln>
                          <a:solidFill>
                            <a:srgbClr val="000000"/>
                          </a:solidFill>
                          <a:effectLst/>
                          <a:uLnTx/>
                          <a:uFillTx/>
                          <a:latin typeface="Calibri"/>
                          <a:ea typeface="Times New Roman"/>
                          <a:cs typeface="Calibri"/>
                        </a:rPr>
                        <a:t>Optimal solutions can be found (NSW)</a:t>
                      </a:r>
                    </a:p>
                    <a:p>
                      <a:pPr marL="0" marR="0" lvl="0" indent="0" algn="l" defTabSz="914400" rtl="0" eaLnBrk="1" fontAlgn="auto" latinLnBrk="0" hangingPunct="1">
                        <a:lnSpc>
                          <a:spcPct val="115000"/>
                        </a:lnSpc>
                        <a:spcBef>
                          <a:spcPts val="0"/>
                        </a:spcBef>
                        <a:spcAft>
                          <a:spcPts val="0"/>
                        </a:spcAft>
                        <a:buClrTx/>
                        <a:buSzTx/>
                        <a:buFont typeface="Symbol" pitchFamily="18" charset="2"/>
                        <a:buNone/>
                        <a:tabLst>
                          <a:tab pos="123825" algn="l"/>
                        </a:tabLst>
                        <a:defRPr/>
                      </a:pPr>
                      <a:endParaRPr lang="en-US" dirty="0" smtClean="0">
                        <a:latin typeface="Symbol"/>
                        <a:ea typeface="Times New Roman"/>
                        <a:cs typeface="Symbol"/>
                      </a:endParaRPr>
                    </a:p>
                    <a:p>
                      <a:pPr marL="123825" indent="-123825">
                        <a:lnSpc>
                          <a:spcPct val="115000"/>
                        </a:lnSpc>
                        <a:spcAft>
                          <a:spcPts val="0"/>
                        </a:spcAft>
                        <a:tabLst>
                          <a:tab pos="123825" algn="l"/>
                        </a:tabLst>
                        <a:defRPr/>
                      </a:pPr>
                      <a:r>
                        <a:rPr lang="en-US" dirty="0" smtClean="0">
                          <a:latin typeface="Symbol"/>
                          <a:ea typeface="Times New Roman"/>
                          <a:cs typeface="Symbol"/>
                        </a:rPr>
                        <a:t>·	</a:t>
                      </a:r>
                      <a:r>
                        <a:rPr lang="en-US" dirty="0" smtClean="0">
                          <a:latin typeface="Calibri"/>
                          <a:ea typeface="Times New Roman"/>
                          <a:cs typeface="Calibri"/>
                        </a:rPr>
                        <a:t>Task selection - Polynomial-time, provably good feasible solutions (CBBA,CNP)</a:t>
                      </a:r>
                      <a:endParaRPr lang="en-SG" sz="1600" dirty="0" smtClean="0">
                        <a:latin typeface="Calibri"/>
                        <a:ea typeface="Times New Roman"/>
                        <a:cs typeface="Times New Roman"/>
                      </a:endParaRPr>
                    </a:p>
                    <a:p>
                      <a:pPr>
                        <a:lnSpc>
                          <a:spcPct val="115000"/>
                        </a:lnSpc>
                        <a:spcAft>
                          <a:spcPts val="0"/>
                        </a:spcAft>
                        <a:defRPr/>
                      </a:pPr>
                      <a:r>
                        <a:rPr lang="en-US" sz="1600" dirty="0" smtClean="0">
                          <a:latin typeface="+mn-lt"/>
                          <a:ea typeface="Times New Roman"/>
                          <a:cs typeface="Times New Roman"/>
                        </a:rPr>
                        <a:t> </a:t>
                      </a:r>
                      <a:endParaRPr lang="en-SG" sz="1600" dirty="0" smtClean="0">
                        <a:latin typeface="Calibri"/>
                        <a:ea typeface="Times New Roman"/>
                        <a:cs typeface="Times New Roman"/>
                      </a:endParaRPr>
                    </a:p>
                    <a:p>
                      <a:pPr marL="285750" indent="-285750">
                        <a:lnSpc>
                          <a:spcPct val="115000"/>
                        </a:lnSpc>
                        <a:spcAft>
                          <a:spcPts val="0"/>
                        </a:spcAft>
                        <a:buFont typeface="Symbol" pitchFamily="18" charset="2"/>
                        <a:buChar char="·"/>
                        <a:tabLst>
                          <a:tab pos="123825" algn="l"/>
                        </a:tabLst>
                        <a:defRPr/>
                      </a:pPr>
                      <a:r>
                        <a:rPr lang="en-US" dirty="0" smtClean="0">
                          <a:latin typeface="Calibri"/>
                          <a:ea typeface="Times New Roman"/>
                          <a:cs typeface="Calibri"/>
                        </a:rPr>
                        <a:t>Guaranteed real-time convergence even with inconsistent environment knowledge (NSW,CBBA,CNP)</a:t>
                      </a:r>
                      <a:endParaRPr lang="en-SG" sz="1600" dirty="0" smtClean="0">
                        <a:latin typeface="Calibri"/>
                        <a:ea typeface="Times New Roman"/>
                        <a:cs typeface="Times New Roman"/>
                      </a:endParaRPr>
                    </a:p>
                    <a:p>
                      <a:pPr marL="0" indent="0">
                        <a:lnSpc>
                          <a:spcPct val="115000"/>
                        </a:lnSpc>
                        <a:spcAft>
                          <a:spcPts val="0"/>
                        </a:spcAft>
                        <a:buFont typeface="Symbol" pitchFamily="18" charset="2"/>
                        <a:buNone/>
                        <a:tabLst>
                          <a:tab pos="123825" algn="l"/>
                        </a:tabLst>
                        <a:defRPr/>
                      </a:pPr>
                      <a:endParaRPr lang="en-SG" sz="1600" dirty="0" smtClean="0">
                        <a:latin typeface="Calibri"/>
                        <a:ea typeface="Times New Roman"/>
                        <a:cs typeface="Times New Roman"/>
                      </a:endParaRPr>
                    </a:p>
                    <a:p>
                      <a:pPr marL="285750" indent="-285750">
                        <a:lnSpc>
                          <a:spcPct val="115000"/>
                        </a:lnSpc>
                        <a:spcAft>
                          <a:spcPts val="0"/>
                        </a:spcAft>
                        <a:buFont typeface="Symbol" pitchFamily="18" charset="2"/>
                        <a:buChar char="·"/>
                        <a:tabLst>
                          <a:tab pos="123825" algn="l"/>
                        </a:tabLst>
                        <a:defRPr/>
                      </a:pPr>
                      <a:r>
                        <a:rPr lang="en-US" dirty="0" smtClean="0">
                          <a:latin typeface="Calibri"/>
                          <a:ea typeface="Times New Roman"/>
                          <a:cs typeface="Calibri"/>
                        </a:rPr>
                        <a:t>Time-varying score functions</a:t>
                      </a:r>
                      <a:r>
                        <a:rPr lang="en-US" baseline="0" dirty="0" smtClean="0">
                          <a:latin typeface="Calibri"/>
                          <a:ea typeface="Times New Roman"/>
                          <a:cs typeface="Calibri"/>
                        </a:rPr>
                        <a:t> (NSW,CBBA,CNP)</a:t>
                      </a:r>
                      <a:endParaRPr lang="en-US" dirty="0">
                        <a:latin typeface="Cambria" pitchFamily="18" charset="0"/>
                      </a:endParaRPr>
                    </a:p>
                  </a:txBody>
                  <a:tcPr/>
                </a:tc>
                <a:tc>
                  <a:txBody>
                    <a:bodyPr/>
                    <a:lstStyle/>
                    <a:p>
                      <a:pPr marL="285750" indent="-285750" algn="just">
                        <a:buFont typeface="Wingdings" pitchFamily="2" charset="2"/>
                        <a:buChar char="Ø"/>
                      </a:pPr>
                      <a:r>
                        <a:rPr lang="en-US" dirty="0" smtClean="0">
                          <a:latin typeface="Cambria" pitchFamily="18" charset="0"/>
                        </a:rPr>
                        <a:t>NSW</a:t>
                      </a:r>
                      <a:r>
                        <a:rPr lang="en-US" baseline="0" dirty="0" smtClean="0">
                          <a:latin typeface="Cambria" pitchFamily="18" charset="0"/>
                        </a:rPr>
                        <a:t> can be apply only for </a:t>
                      </a:r>
                      <a:r>
                        <a:rPr lang="en-US" baseline="0" dirty="0" err="1" smtClean="0">
                          <a:latin typeface="Cambria" pitchFamily="18" charset="0"/>
                        </a:rPr>
                        <a:t>homogenuos</a:t>
                      </a:r>
                      <a:r>
                        <a:rPr lang="en-US" baseline="0" dirty="0" smtClean="0">
                          <a:latin typeface="Cambria" pitchFamily="18" charset="0"/>
                        </a:rPr>
                        <a:t>  service UAVs.</a:t>
                      </a:r>
                    </a:p>
                    <a:p>
                      <a:pPr marL="285750" indent="-285750" algn="just">
                        <a:buFont typeface="Wingdings" pitchFamily="2" charset="2"/>
                        <a:buChar char="Ø"/>
                      </a:pPr>
                      <a:endParaRPr lang="en-US" baseline="0" dirty="0" smtClean="0">
                        <a:latin typeface="Cambria" pitchFamily="18" charset="0"/>
                      </a:endParaRPr>
                    </a:p>
                    <a:p>
                      <a:pPr marL="285750" indent="-285750" algn="just">
                        <a:buFont typeface="Wingdings" pitchFamily="2" charset="2"/>
                        <a:buChar char="Ø"/>
                      </a:pPr>
                      <a:r>
                        <a:rPr lang="en-US" baseline="0" dirty="0" smtClean="0">
                          <a:latin typeface="Cambria" pitchFamily="18" charset="0"/>
                        </a:rPr>
                        <a:t>To find optimal assignment is possible only in case when CSG available all the time.</a:t>
                      </a:r>
                      <a:endParaRPr lang="en-US" dirty="0">
                        <a:latin typeface="Cambria" pitchFamily="18" charset="0"/>
                      </a:endParaRPr>
                    </a:p>
                  </a:txBody>
                  <a:tcPr/>
                </a:tc>
              </a:tr>
            </a:tbl>
          </a:graphicData>
        </a:graphic>
      </p:graphicFrame>
    </p:spTree>
    <p:extLst>
      <p:ext uri="{BB962C8B-B14F-4D97-AF65-F5344CB8AC3E}">
        <p14:creationId xmlns:p14="http://schemas.microsoft.com/office/powerpoint/2010/main" val="2811556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txBox="1">
            <a:spLocks noGrp="1"/>
          </p:cNvSpPr>
          <p:nvPr/>
        </p:nvSpPr>
        <p:spPr bwMode="auto">
          <a:xfrm>
            <a:off x="6934200" y="64008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nchor="b"/>
          <a:lstStyle>
            <a:lvl1pPr>
              <a:defRPr sz="3200" b="1">
                <a:solidFill>
                  <a:srgbClr val="000000"/>
                </a:solidFill>
                <a:latin typeface="Arial" charset="0"/>
                <a:cs typeface="Arial" charset="0"/>
              </a:defRPr>
            </a:lvl1pPr>
            <a:lvl2pPr marL="742950" indent="-285750">
              <a:defRPr sz="1700" b="1">
                <a:solidFill>
                  <a:srgbClr val="0000FF"/>
                </a:solidFill>
                <a:latin typeface="Arial" charset="0"/>
                <a:cs typeface="Arial" charset="0"/>
              </a:defRPr>
            </a:lvl2pPr>
            <a:lvl3pPr marL="1143000" indent="-228600">
              <a:defRPr sz="1700" b="1">
                <a:solidFill>
                  <a:srgbClr val="990033"/>
                </a:solidFill>
                <a:latin typeface="Arial" charset="0"/>
                <a:cs typeface="Arial" charset="0"/>
              </a:defRPr>
            </a:lvl3pPr>
            <a:lvl4pPr marL="1600200" indent="-228600">
              <a:defRPr sz="1700" b="1" i="1">
                <a:solidFill>
                  <a:schemeClr val="accent2"/>
                </a:solidFill>
                <a:latin typeface="Arial" charset="0"/>
                <a:cs typeface="Arial" charset="0"/>
              </a:defRPr>
            </a:lvl4pPr>
            <a:lvl5pPr marL="2057400" indent="-228600">
              <a:defRPr sz="2000">
                <a:solidFill>
                  <a:srgbClr val="003399"/>
                </a:solidFill>
                <a:latin typeface="Times New Roman" pitchFamily="18" charset="0"/>
                <a:cs typeface="Arial" charset="0"/>
              </a:defRPr>
            </a:lvl5pPr>
            <a:lvl6pPr marL="2514600" indent="-228600" eaLnBrk="0" hangingPunct="0">
              <a:buChar char="»"/>
              <a:defRPr sz="2000">
                <a:solidFill>
                  <a:srgbClr val="003399"/>
                </a:solidFill>
                <a:latin typeface="Times New Roman" pitchFamily="18" charset="0"/>
                <a:cs typeface="Arial" charset="0"/>
              </a:defRPr>
            </a:lvl6pPr>
            <a:lvl7pPr marL="2971800" indent="-228600" eaLnBrk="0" hangingPunct="0">
              <a:buChar char="»"/>
              <a:defRPr sz="2000">
                <a:solidFill>
                  <a:srgbClr val="003399"/>
                </a:solidFill>
                <a:latin typeface="Times New Roman" pitchFamily="18" charset="0"/>
                <a:cs typeface="Arial" charset="0"/>
              </a:defRPr>
            </a:lvl7pPr>
            <a:lvl8pPr marL="3429000" indent="-228600" eaLnBrk="0" hangingPunct="0">
              <a:buChar char="»"/>
              <a:defRPr sz="2000">
                <a:solidFill>
                  <a:srgbClr val="003399"/>
                </a:solidFill>
                <a:latin typeface="Times New Roman" pitchFamily="18" charset="0"/>
                <a:cs typeface="Arial" charset="0"/>
              </a:defRPr>
            </a:lvl8pPr>
            <a:lvl9pPr marL="3886200" indent="-228600" eaLnBrk="0" hangingPunct="0">
              <a:buChar char="»"/>
              <a:defRPr sz="2000">
                <a:solidFill>
                  <a:srgbClr val="003399"/>
                </a:solidFill>
                <a:latin typeface="Times New Roman" pitchFamily="18" charset="0"/>
                <a:cs typeface="Arial" charset="0"/>
              </a:defRPr>
            </a:lvl9pPr>
          </a:lstStyle>
          <a:p>
            <a:pPr algn="r" eaLnBrk="0" hangingPunct="0"/>
            <a:fld id="{DD2DBAE5-6CC4-4474-882F-2E9A301A3885}" type="slidenum">
              <a:rPr lang="en-US" altLang="en-US" sz="900" smtClean="0">
                <a:solidFill>
                  <a:srgbClr val="FFFFFF"/>
                </a:solidFill>
                <a:latin typeface="Times" pitchFamily="18" charset="0"/>
              </a:rPr>
              <a:pPr algn="r" eaLnBrk="0" hangingPunct="0"/>
              <a:t>9</a:t>
            </a:fld>
            <a:endParaRPr lang="en-US" altLang="en-US" sz="900" smtClean="0">
              <a:solidFill>
                <a:srgbClr val="FFFFFF"/>
              </a:solidFill>
              <a:latin typeface="Times" pitchFamily="18" charset="0"/>
            </a:endParaRPr>
          </a:p>
        </p:txBody>
      </p:sp>
      <p:sp>
        <p:nvSpPr>
          <p:cNvPr id="192514" name="Text Box 2"/>
          <p:cNvSpPr txBox="1">
            <a:spLocks noChangeArrowheads="1"/>
          </p:cNvSpPr>
          <p:nvPr/>
        </p:nvSpPr>
        <p:spPr bwMode="auto">
          <a:xfrm>
            <a:off x="152400" y="228600"/>
            <a:ext cx="7239000" cy="461665"/>
          </a:xfrm>
          <a:prstGeom prst="rect">
            <a:avLst/>
          </a:prstGeom>
          <a:noFill/>
          <a:ln w="9525">
            <a:noFill/>
            <a:miter lim="800000"/>
            <a:headEnd/>
            <a:tailEnd/>
          </a:ln>
          <a:effectLst/>
        </p:spPr>
        <p:txBody>
          <a:bodyPr>
            <a:spAutoFit/>
          </a:bodyPr>
          <a:lstStyle>
            <a:lvl1pPr eaLnBrk="0" hangingPunct="0">
              <a:defRPr sz="1000" b="1">
                <a:solidFill>
                  <a:schemeClr val="tx1"/>
                </a:solidFill>
                <a:latin typeface="Times New Roman" pitchFamily="18" charset="0"/>
                <a:cs typeface="Arial" charset="0"/>
              </a:defRPr>
            </a:lvl1pPr>
            <a:lvl2pPr marL="742950" indent="-285750" eaLnBrk="0" hangingPunct="0">
              <a:defRPr sz="1000" b="1">
                <a:solidFill>
                  <a:schemeClr val="tx1"/>
                </a:solidFill>
                <a:latin typeface="Times New Roman" pitchFamily="18" charset="0"/>
                <a:cs typeface="Arial" charset="0"/>
              </a:defRPr>
            </a:lvl2pPr>
            <a:lvl3pPr marL="1143000" indent="-228600" eaLnBrk="0" hangingPunct="0">
              <a:defRPr sz="1000" b="1">
                <a:solidFill>
                  <a:schemeClr val="tx1"/>
                </a:solidFill>
                <a:latin typeface="Times New Roman" pitchFamily="18" charset="0"/>
                <a:cs typeface="Arial" charset="0"/>
              </a:defRPr>
            </a:lvl3pPr>
            <a:lvl4pPr marL="1600200" indent="-228600" eaLnBrk="0" hangingPunct="0">
              <a:defRPr sz="1000" b="1">
                <a:solidFill>
                  <a:schemeClr val="tx1"/>
                </a:solidFill>
                <a:latin typeface="Times New Roman" pitchFamily="18" charset="0"/>
                <a:cs typeface="Arial" charset="0"/>
              </a:defRPr>
            </a:lvl4pPr>
            <a:lvl5pPr marL="2057400" indent="-228600" eaLnBrk="0" hangingPunct="0">
              <a:defRPr sz="10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10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10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10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1000" b="1">
                <a:solidFill>
                  <a:schemeClr val="tx1"/>
                </a:solidFill>
                <a:latin typeface="Times New Roman" pitchFamily="18" charset="0"/>
                <a:cs typeface="Arial" charset="0"/>
              </a:defRPr>
            </a:lvl9pPr>
          </a:lstStyle>
          <a:p>
            <a:pPr eaLnBrk="1" hangingPunct="1">
              <a:spcBef>
                <a:spcPct val="50000"/>
              </a:spcBef>
              <a:defRPr/>
            </a:pPr>
            <a:r>
              <a:rPr lang="en-US" altLang="zh-CN" sz="2400" dirty="0">
                <a:solidFill>
                  <a:srgbClr val="FF6600"/>
                </a:solidFill>
                <a:effectLst>
                  <a:outerShdw blurRad="38100" dist="38100" dir="2700000" algn="tl">
                    <a:srgbClr val="C0C0C0"/>
                  </a:outerShdw>
                </a:effectLst>
                <a:latin typeface="Cambria" pitchFamily="18" charset="0"/>
                <a:ea typeface="+mj-ea"/>
                <a:cs typeface="+mj-cs"/>
              </a:rPr>
              <a:t>Concluding Remarks</a:t>
            </a:r>
          </a:p>
        </p:txBody>
      </p:sp>
      <p:sp>
        <p:nvSpPr>
          <p:cNvPr id="24580" name="Text Box 17"/>
          <p:cNvSpPr txBox="1">
            <a:spLocks noChangeArrowheads="1"/>
          </p:cNvSpPr>
          <p:nvPr/>
        </p:nvSpPr>
        <p:spPr bwMode="auto">
          <a:xfrm>
            <a:off x="163894" y="932675"/>
            <a:ext cx="7672531"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marL="457200" indent="-457200">
              <a:defRPr sz="3200" b="1">
                <a:solidFill>
                  <a:srgbClr val="000000"/>
                </a:solidFill>
                <a:latin typeface="Arial" charset="0"/>
                <a:cs typeface="Arial" charset="0"/>
              </a:defRPr>
            </a:lvl1pPr>
            <a:lvl2pPr marL="742950" indent="-285750">
              <a:defRPr sz="1700" b="1">
                <a:solidFill>
                  <a:srgbClr val="0000FF"/>
                </a:solidFill>
                <a:latin typeface="Arial" charset="0"/>
                <a:cs typeface="Arial" charset="0"/>
              </a:defRPr>
            </a:lvl2pPr>
            <a:lvl3pPr marL="1143000" indent="-228600">
              <a:defRPr sz="1700" b="1">
                <a:solidFill>
                  <a:srgbClr val="990033"/>
                </a:solidFill>
                <a:latin typeface="Arial" charset="0"/>
                <a:cs typeface="Arial" charset="0"/>
              </a:defRPr>
            </a:lvl3pPr>
            <a:lvl4pPr marL="1600200" indent="-228600">
              <a:defRPr sz="1700" b="1" i="1">
                <a:solidFill>
                  <a:schemeClr val="accent2"/>
                </a:solidFill>
                <a:latin typeface="Arial" charset="0"/>
                <a:cs typeface="Arial" charset="0"/>
              </a:defRPr>
            </a:lvl4pPr>
            <a:lvl5pPr marL="2057400" indent="-228600">
              <a:defRPr sz="2000">
                <a:solidFill>
                  <a:srgbClr val="003399"/>
                </a:solidFill>
                <a:latin typeface="Times New Roman" pitchFamily="18" charset="0"/>
                <a:cs typeface="Arial" charset="0"/>
              </a:defRPr>
            </a:lvl5pPr>
            <a:lvl6pPr marL="2514600" indent="-228600" eaLnBrk="0" hangingPunct="0">
              <a:buChar char="»"/>
              <a:defRPr sz="2000">
                <a:solidFill>
                  <a:srgbClr val="003399"/>
                </a:solidFill>
                <a:latin typeface="Times New Roman" pitchFamily="18" charset="0"/>
                <a:cs typeface="Arial" charset="0"/>
              </a:defRPr>
            </a:lvl6pPr>
            <a:lvl7pPr marL="2971800" indent="-228600" eaLnBrk="0" hangingPunct="0">
              <a:buChar char="»"/>
              <a:defRPr sz="2000">
                <a:solidFill>
                  <a:srgbClr val="003399"/>
                </a:solidFill>
                <a:latin typeface="Times New Roman" pitchFamily="18" charset="0"/>
                <a:cs typeface="Arial" charset="0"/>
              </a:defRPr>
            </a:lvl7pPr>
            <a:lvl8pPr marL="3429000" indent="-228600" eaLnBrk="0" hangingPunct="0">
              <a:buChar char="»"/>
              <a:defRPr sz="2000">
                <a:solidFill>
                  <a:srgbClr val="003399"/>
                </a:solidFill>
                <a:latin typeface="Times New Roman" pitchFamily="18" charset="0"/>
                <a:cs typeface="Arial" charset="0"/>
              </a:defRPr>
            </a:lvl8pPr>
            <a:lvl9pPr marL="3886200" indent="-228600" eaLnBrk="0" hangingPunct="0">
              <a:buChar char="»"/>
              <a:defRPr sz="2000">
                <a:solidFill>
                  <a:srgbClr val="003399"/>
                </a:solidFill>
                <a:latin typeface="Times New Roman" pitchFamily="18" charset="0"/>
                <a:cs typeface="Arial" charset="0"/>
              </a:defRPr>
            </a:lvl9pPr>
          </a:lstStyle>
          <a:p>
            <a:pPr eaLnBrk="0" hangingPunct="0">
              <a:spcBef>
                <a:spcPct val="25000"/>
              </a:spcBef>
              <a:buFontTx/>
              <a:buAutoNum type="arabicPeriod"/>
            </a:pPr>
            <a:r>
              <a:rPr lang="en-US" altLang="en-US" sz="1800" b="0" dirty="0" smtClean="0">
                <a:latin typeface="Cambria" pitchFamily="18" charset="0"/>
              </a:rPr>
              <a:t>NSW has been successfully implemented in </a:t>
            </a:r>
            <a:r>
              <a:rPr lang="en-US" altLang="en-US" sz="1800" b="0" dirty="0" err="1" smtClean="0">
                <a:latin typeface="Cambria" pitchFamily="18" charset="0"/>
              </a:rPr>
              <a:t>AnyLogic</a:t>
            </a:r>
            <a:r>
              <a:rPr lang="en-US" altLang="en-US" sz="1800" b="0" dirty="0" smtClean="0">
                <a:latin typeface="Cambria" pitchFamily="18" charset="0"/>
              </a:rPr>
              <a:t> environments. </a:t>
            </a:r>
          </a:p>
          <a:p>
            <a:pPr eaLnBrk="0" hangingPunct="0">
              <a:spcBef>
                <a:spcPct val="25000"/>
              </a:spcBef>
              <a:buFontTx/>
              <a:buAutoNum type="arabicPeriod"/>
            </a:pPr>
            <a:r>
              <a:rPr lang="en-US" altLang="en-US" sz="1800" b="0" dirty="0" smtClean="0">
                <a:latin typeface="Cambria" pitchFamily="18" charset="0"/>
              </a:rPr>
              <a:t>CBBA and CNP are successfully tested for asked scenarios.</a:t>
            </a:r>
          </a:p>
          <a:p>
            <a:pPr eaLnBrk="0" hangingPunct="0">
              <a:spcBef>
                <a:spcPct val="25000"/>
              </a:spcBef>
              <a:buFontTx/>
              <a:buAutoNum type="arabicPeriod"/>
            </a:pPr>
            <a:r>
              <a:rPr lang="en-US" altLang="en-US" sz="1800" b="0" dirty="0" smtClean="0">
                <a:latin typeface="Cambria" pitchFamily="18" charset="0"/>
              </a:rPr>
              <a:t>The objective of D8 has been achieved</a:t>
            </a:r>
          </a:p>
        </p:txBody>
      </p:sp>
      <p:sp>
        <p:nvSpPr>
          <p:cNvPr id="2" name="TextBox 1"/>
          <p:cNvSpPr txBox="1"/>
          <p:nvPr/>
        </p:nvSpPr>
        <p:spPr>
          <a:xfrm>
            <a:off x="309560" y="1994504"/>
            <a:ext cx="2111759" cy="461665"/>
          </a:xfrm>
          <a:prstGeom prst="rect">
            <a:avLst/>
          </a:prstGeom>
          <a:noFill/>
        </p:spPr>
        <p:txBody>
          <a:bodyPr wrap="square" rtlCol="0">
            <a:spAutoFit/>
          </a:bodyPr>
          <a:lstStyle/>
          <a:p>
            <a:r>
              <a:rPr lang="en-US" sz="2400" dirty="0" smtClean="0">
                <a:solidFill>
                  <a:srgbClr val="FF6600"/>
                </a:solidFill>
                <a:effectLst>
                  <a:outerShdw blurRad="38100" dist="38100" dir="2700000" algn="tl">
                    <a:srgbClr val="C0C0C0"/>
                  </a:outerShdw>
                </a:effectLst>
                <a:latin typeface="Cambria" pitchFamily="18" charset="0"/>
                <a:ea typeface="+mj-ea"/>
                <a:cs typeface="+mj-cs"/>
              </a:rPr>
              <a:t>Deliverables</a:t>
            </a:r>
            <a:endParaRPr lang="en-US" sz="2400" dirty="0">
              <a:solidFill>
                <a:srgbClr val="FF6600"/>
              </a:solidFill>
              <a:effectLst>
                <a:outerShdw blurRad="38100" dist="38100" dir="2700000" algn="tl">
                  <a:srgbClr val="C0C0C0"/>
                </a:outerShdw>
              </a:effectLst>
              <a:latin typeface="Cambria" pitchFamily="18" charset="0"/>
              <a:ea typeface="+mj-ea"/>
              <a:cs typeface="+mj-cs"/>
            </a:endParaRPr>
          </a:p>
        </p:txBody>
      </p:sp>
      <p:sp>
        <p:nvSpPr>
          <p:cNvPr id="3" name="TextBox 2"/>
          <p:cNvSpPr txBox="1"/>
          <p:nvPr/>
        </p:nvSpPr>
        <p:spPr>
          <a:xfrm>
            <a:off x="152400" y="2469095"/>
            <a:ext cx="6890330" cy="923330"/>
          </a:xfrm>
          <a:prstGeom prst="rect">
            <a:avLst/>
          </a:prstGeom>
          <a:noFill/>
        </p:spPr>
        <p:txBody>
          <a:bodyPr wrap="square" rtlCol="0">
            <a:spAutoFit/>
          </a:bodyPr>
          <a:lstStyle/>
          <a:p>
            <a:pPr marL="342900" indent="-342900">
              <a:buFont typeface="+mj-lt"/>
              <a:buAutoNum type="arabicPeriod"/>
            </a:pPr>
            <a:r>
              <a:rPr lang="en-US" sz="1800" b="0" dirty="0" err="1" smtClean="0">
                <a:solidFill>
                  <a:srgbClr val="000000"/>
                </a:solidFill>
                <a:latin typeface="Cambria" pitchFamily="18" charset="0"/>
                <a:cs typeface="Arial" charset="0"/>
              </a:rPr>
              <a:t>AnyLogic</a:t>
            </a:r>
            <a:r>
              <a:rPr lang="en-US" sz="1800" b="0" dirty="0" smtClean="0">
                <a:solidFill>
                  <a:srgbClr val="000000"/>
                </a:solidFill>
                <a:latin typeface="Cambria" pitchFamily="18" charset="0"/>
                <a:cs typeface="Arial" charset="0"/>
              </a:rPr>
              <a:t> simulator for NSW</a:t>
            </a:r>
          </a:p>
          <a:p>
            <a:pPr marL="342900" indent="-342900">
              <a:buFont typeface="+mj-lt"/>
              <a:buAutoNum type="arabicPeriod"/>
            </a:pPr>
            <a:r>
              <a:rPr lang="en-US" sz="1800" b="0" dirty="0" smtClean="0">
                <a:solidFill>
                  <a:srgbClr val="000000"/>
                </a:solidFill>
                <a:latin typeface="Cambria" pitchFamily="18" charset="0"/>
                <a:cs typeface="Arial" charset="0"/>
              </a:rPr>
              <a:t>Integrated simulator for CNP</a:t>
            </a:r>
            <a:r>
              <a:rPr lang="en-US" sz="1800" b="0" dirty="0">
                <a:solidFill>
                  <a:srgbClr val="000000"/>
                </a:solidFill>
                <a:latin typeface="Cambria" pitchFamily="18" charset="0"/>
                <a:cs typeface="Arial" charset="0"/>
              </a:rPr>
              <a:t> </a:t>
            </a:r>
            <a:r>
              <a:rPr lang="en-US" sz="1800" b="0" dirty="0" smtClean="0">
                <a:solidFill>
                  <a:srgbClr val="000000"/>
                </a:solidFill>
                <a:latin typeface="Cambria" pitchFamily="18" charset="0"/>
                <a:cs typeface="Arial" charset="0"/>
              </a:rPr>
              <a:t>(see </a:t>
            </a:r>
            <a:r>
              <a:rPr lang="en-US" sz="1800" b="0" dirty="0" err="1" smtClean="0">
                <a:solidFill>
                  <a:srgbClr val="000000"/>
                </a:solidFill>
                <a:latin typeface="Cambria" pitchFamily="18" charset="0"/>
                <a:cs typeface="Arial" charset="0"/>
              </a:rPr>
              <a:t>Meng</a:t>
            </a:r>
            <a:r>
              <a:rPr lang="en-US" sz="1800" b="0" dirty="0" smtClean="0">
                <a:solidFill>
                  <a:srgbClr val="000000"/>
                </a:solidFill>
                <a:latin typeface="Cambria" pitchFamily="18" charset="0"/>
                <a:cs typeface="Arial" charset="0"/>
              </a:rPr>
              <a:t> Wei slides)</a:t>
            </a:r>
          </a:p>
          <a:p>
            <a:pPr marL="342900" indent="-342900">
              <a:buFont typeface="+mj-lt"/>
              <a:buAutoNum type="arabicPeriod"/>
            </a:pPr>
            <a:r>
              <a:rPr lang="en-US" sz="1800" b="0" dirty="0">
                <a:solidFill>
                  <a:srgbClr val="000000"/>
                </a:solidFill>
                <a:latin typeface="Cambria" pitchFamily="18" charset="0"/>
                <a:cs typeface="Arial" charset="0"/>
              </a:rPr>
              <a:t>Toolbox for </a:t>
            </a:r>
            <a:r>
              <a:rPr lang="en-US" sz="1800" b="0" dirty="0" smtClean="0">
                <a:solidFill>
                  <a:srgbClr val="000000"/>
                </a:solidFill>
                <a:latin typeface="Cambria" pitchFamily="18" charset="0"/>
                <a:cs typeface="Arial" charset="0"/>
              </a:rPr>
              <a:t>CBBA </a:t>
            </a:r>
            <a:r>
              <a:rPr lang="en-US" sz="1800" b="0" dirty="0">
                <a:solidFill>
                  <a:srgbClr val="000000"/>
                </a:solidFill>
                <a:latin typeface="Cambria" pitchFamily="18" charset="0"/>
                <a:cs typeface="Arial" charset="0"/>
              </a:rPr>
              <a:t>(using </a:t>
            </a:r>
            <a:r>
              <a:rPr lang="en-US" sz="1800" b="0" dirty="0" err="1" smtClean="0">
                <a:solidFill>
                  <a:srgbClr val="000000"/>
                </a:solidFill>
                <a:latin typeface="Cambria" pitchFamily="18" charset="0"/>
                <a:cs typeface="Arial" charset="0"/>
              </a:rPr>
              <a:t>Matlab</a:t>
            </a:r>
            <a:r>
              <a:rPr lang="en-US" sz="1800" b="0" dirty="0" smtClean="0">
                <a:solidFill>
                  <a:srgbClr val="000000"/>
                </a:solidFill>
                <a:latin typeface="Cambria" pitchFamily="18" charset="0"/>
                <a:cs typeface="Arial" charset="0"/>
              </a:rPr>
              <a:t> </a:t>
            </a:r>
            <a:r>
              <a:rPr lang="en-US" sz="1800" b="0" dirty="0">
                <a:solidFill>
                  <a:srgbClr val="000000"/>
                </a:solidFill>
                <a:latin typeface="Cambria" pitchFamily="18" charset="0"/>
                <a:cs typeface="Arial" charset="0"/>
              </a:rPr>
              <a:t>and </a:t>
            </a:r>
            <a:r>
              <a:rPr lang="en-US" sz="1800" b="0" dirty="0" smtClean="0">
                <a:solidFill>
                  <a:srgbClr val="000000"/>
                </a:solidFill>
                <a:latin typeface="Cambria" pitchFamily="18" charset="0"/>
                <a:cs typeface="Arial" charset="0"/>
              </a:rPr>
              <a:t>UDK)</a:t>
            </a:r>
            <a:endParaRPr lang="en-US" sz="1800" b="0" dirty="0">
              <a:solidFill>
                <a:srgbClr val="000000"/>
              </a:solidFill>
              <a:latin typeface="Cambria" pitchFamily="18" charset="0"/>
              <a:cs typeface="Arial" charset="0"/>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0" y="3392425"/>
            <a:ext cx="4624984" cy="32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3595" y="3379498"/>
            <a:ext cx="4586268" cy="3249902"/>
          </a:xfrm>
          <a:prstGeom prst="rect">
            <a:avLst/>
          </a:prstGeom>
        </p:spPr>
      </p:pic>
    </p:spTree>
    <p:extLst>
      <p:ext uri="{BB962C8B-B14F-4D97-AF65-F5344CB8AC3E}">
        <p14:creationId xmlns:p14="http://schemas.microsoft.com/office/powerpoint/2010/main" val="17512775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d:/cygwin/usr/X11R6/bin/gs"/>
  <p:tag name="DEFAULTBITMAP" val="pngmono"/>
  <p:tag name="DEFAULTBLEND" val="False"/>
  <p:tag name="DEFAULTTRANSPARENT" val="False"/>
  <p:tag name="DEFAULTWORKAROUNDTRANSPARENCYBUG" val="False"/>
  <p:tag name="DEFAULTRESOLUTION" val="1200"/>
  <p:tag name="DEFAULTMAGNIFICATION" val="2"/>
  <p:tag name="DEFAULTFONTSIZE" val="10"/>
  <p:tag name="DEFAULTWIDTH" val="381"/>
  <p:tag name="DEFAULTHEIGHT" val="334"/>
</p:tagLst>
</file>

<file path=ppt/theme/theme1.xml><?xml version="1.0" encoding="utf-8"?>
<a:theme xmlns:a="http://schemas.openxmlformats.org/drawingml/2006/main" name="TL New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99"/>
      </a:hlink>
      <a:folHlink>
        <a:srgbClr val="000099"/>
      </a:folHlink>
    </a:clrScheme>
    <a:fontScheme name="TL New Presentatio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000" b="1"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000" b="1" i="0" u="none" strike="noStrike" cap="none" normalizeH="0" baseline="0" smtClean="0">
            <a:ln>
              <a:noFill/>
            </a:ln>
            <a:solidFill>
              <a:schemeClr val="tx1"/>
            </a:solidFill>
            <a:effectLst/>
            <a:latin typeface="Times New Roman" pitchFamily="18" charset="0"/>
            <a:cs typeface="Arial" charset="0"/>
          </a:defRPr>
        </a:defPPr>
      </a:lstStyle>
    </a:lnDef>
    <a:txDef>
      <a:spPr>
        <a:noFill/>
      </a:spPr>
      <a:bodyPr wrap="square" rtlCol="0">
        <a:spAutoFit/>
      </a:bodyPr>
      <a:lstStyle>
        <a:defPPr>
          <a:defRPr sz="1800" b="0" dirty="0" smtClean="0">
            <a:latin typeface="Cambria" pitchFamily="18" charset="0"/>
          </a:defRPr>
        </a:defPPr>
      </a:lstStyle>
    </a:txDef>
  </a:objectDefaults>
  <a:extraClrSchemeLst>
    <a:extraClrScheme>
      <a:clrScheme name="TL New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L New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L New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L New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L New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L New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L New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L New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L New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L New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L New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L New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L New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99"/>
      </a:hlink>
      <a:folHlink>
        <a:srgbClr val="000099"/>
      </a:folHlink>
    </a:clrScheme>
    <a:fontScheme name="TL New Presentation">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000" b="1"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000" b="1"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TL New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L New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L New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L New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L New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L New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L New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L New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L New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L New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L New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L New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99"/>
    </a:hlink>
    <a:folHlink>
      <a:srgbClr val="000099"/>
    </a:folHlink>
  </a:clrScheme>
</a:themeOverride>
</file>

<file path=docProps/app.xml><?xml version="1.0" encoding="utf-8"?>
<Properties xmlns="http://schemas.openxmlformats.org/officeDocument/2006/extended-properties" xmlns:vt="http://schemas.openxmlformats.org/officeDocument/2006/docPropsVTypes">
  <Template>Overview_C&amp;G</Template>
  <TotalTime>28087</TotalTime>
  <Words>559</Words>
  <Application>Microsoft Office PowerPoint</Application>
  <PresentationFormat>Экран (4:3)</PresentationFormat>
  <Paragraphs>90</Paragraphs>
  <Slides>10</Slides>
  <Notes>3</Notes>
  <HiddenSlides>0</HiddenSlides>
  <MMClips>0</MMClips>
  <ScaleCrop>false</ScaleCrop>
  <HeadingPairs>
    <vt:vector size="6" baseType="variant">
      <vt:variant>
        <vt:lpstr>Тема</vt:lpstr>
      </vt:variant>
      <vt:variant>
        <vt:i4>3</vt:i4>
      </vt:variant>
      <vt:variant>
        <vt:lpstr>Внедренные серверы OLE</vt:lpstr>
      </vt:variant>
      <vt:variant>
        <vt:i4>1</vt:i4>
      </vt:variant>
      <vt:variant>
        <vt:lpstr>Заголовки слайдов</vt:lpstr>
      </vt:variant>
      <vt:variant>
        <vt:i4>10</vt:i4>
      </vt:variant>
    </vt:vector>
  </HeadingPairs>
  <TitlesOfParts>
    <vt:vector size="14" baseType="lpstr">
      <vt:lpstr>TL New Presentation</vt:lpstr>
      <vt:lpstr>Custom Design</vt:lpstr>
      <vt:lpstr>1_TL New Presentation</vt:lpstr>
      <vt:lpstr>Документ</vt:lpstr>
      <vt:lpstr>Tasking problems  </vt:lpstr>
      <vt:lpstr>Outline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National University of Singapore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NUS</dc:creator>
  <cp:lastModifiedBy>dymsia</cp:lastModifiedBy>
  <cp:revision>1570</cp:revision>
  <cp:lastPrinted>2013-04-29T10:00:02Z</cp:lastPrinted>
  <dcterms:created xsi:type="dcterms:W3CDTF">2001-07-31T09:05:05Z</dcterms:created>
  <dcterms:modified xsi:type="dcterms:W3CDTF">2014-03-27T07:54:51Z</dcterms:modified>
</cp:coreProperties>
</file>