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11EEF-2A0A-422D-B206-0606B829E2EC}" v="20" dt="2024-09-02T12:58:23.775"/>
    <p1510:client id="{78BB32EA-DCFF-43F6-A86E-732DE6D6FD21}" v="24" dt="2024-09-02T07:50:00.258"/>
    <p1510:client id="{98E8869C-C028-41C1-8525-98AFFB6D2C31}" v="38" dt="2024-09-02T13:04:01.788"/>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US" sz="2400" dirty="0" err="1"/>
              <a:t>NAME:C.Kavitha</a:t>
            </a:r>
            <a:endParaRPr lang="en-US" sz="2400" dirty="0" err="1">
              <a:ea typeface="Calibri"/>
              <a:cs typeface="Calibri"/>
            </a:endParaRPr>
          </a:p>
          <a:p>
            <a:r>
              <a:rPr lang="en-US" sz="2400" dirty="0"/>
              <a:t>REGISTER NO:312208500</a:t>
            </a:r>
            <a:endParaRPr lang="en-US" sz="2400" dirty="0">
              <a:ea typeface="Calibri"/>
              <a:cs typeface="Calibri"/>
            </a:endParaRP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63</cp:revision>
  <dcterms:created xsi:type="dcterms:W3CDTF">2024-03-29T15:07:22Z</dcterms:created>
  <dcterms:modified xsi:type="dcterms:W3CDTF">2024-09-02T13:04:15Z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