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80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969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336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8350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5870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7871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26726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38490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3309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644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4512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0844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687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287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242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0030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0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70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8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6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2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0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1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6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63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4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5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7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8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71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5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7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8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9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0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94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00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11879963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83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813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6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4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2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2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6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126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8780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695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7335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1056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64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927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8178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4420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9/30/2024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RAJINI.M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28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4066473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55663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3688845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8548819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401734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56714182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80473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8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8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26978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1829593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150380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755893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50695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949879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4564824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5024147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218377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0</cp:revision>
  <dcterms:created xsi:type="dcterms:W3CDTF">2024-08-29T23:51:34Z</dcterms:created>
  <dcterms:modified xsi:type="dcterms:W3CDTF">2024-09-30T04:01:43Z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560525f5a79a47b38eaa2dcdac711788</vt:lpwstr>
  </property>
</Properties>
</file>