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6779035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428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7369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642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46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539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5487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218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3717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119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5540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8747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9/30/2024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M.RAJINI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28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2491619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229833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720148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125719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322959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135466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64420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214002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5570227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72076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8878659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17595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2593207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59339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4935542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549617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2024-09-30T04:00:56Z</dcterms:modified>
</cp:coreProperties>
</file>