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5112748003273784"/>
          <c:y val="0.01653376996739229"/>
          <c:w val="0.8421581576496486"/>
          <c:h val="0.8970552088782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175.0</c:v>
                </c:pt>
                <c:pt idx="1">
                  <c:v>170.0</c:v>
                </c:pt>
                <c:pt idx="2">
                  <c:v>183.0</c:v>
                </c:pt>
                <c:pt idx="3">
                  <c:v>169.0</c:v>
                </c:pt>
                <c:pt idx="4">
                  <c:v>165.0</c:v>
                </c:pt>
                <c:pt idx="5">
                  <c:v>172.0</c:v>
                </c:pt>
                <c:pt idx="6">
                  <c:v>160.0</c:v>
                </c:pt>
                <c:pt idx="7">
                  <c:v>175.0</c:v>
                </c:pt>
                <c:pt idx="8">
                  <c:v>155.0</c:v>
                </c:pt>
                <c:pt idx="9">
                  <c:v>158.0</c:v>
                </c:pt>
              </c:numCache>
            </c:numRef>
          </c:val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128.0</c:v>
                </c:pt>
                <c:pt idx="1">
                  <c:v>130.0</c:v>
                </c:pt>
                <c:pt idx="2">
                  <c:v>119.0</c:v>
                </c:pt>
                <c:pt idx="3">
                  <c:v>127.0</c:v>
                </c:pt>
                <c:pt idx="4">
                  <c:v>139.0</c:v>
                </c:pt>
                <c:pt idx="5">
                  <c:v>129.0</c:v>
                </c:pt>
                <c:pt idx="6">
                  <c:v>139.0</c:v>
                </c:pt>
                <c:pt idx="7">
                  <c:v>129.0</c:v>
                </c:pt>
                <c:pt idx="8">
                  <c:v>142.0</c:v>
                </c:pt>
                <c:pt idx="9">
                  <c:v>136.0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147792"/>
        <c:axId val="110152592"/>
      </c:barChart>
      <c:catAx>
        <c:axId val="11014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52592"/>
        <c:crosses val="autoZero"/>
        <c:auto val="1"/>
        <c:lblAlgn val="ctr"/>
        <c:lblOffset val="100"/>
        <c:noMultiLvlLbl val="0"/>
      </c:catAx>
      <c:valAx>
        <c:axId val="11015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-828675" y="265268"/>
            <a:ext cx="11202709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miya </a:t>
            </a:r>
            <a:endParaRPr altLang="en-US" lang="zh-CN"/>
          </a:p>
          <a:p>
            <a:r>
              <a:rPr dirty="0" sz="2400" lang="en-US"/>
              <a:t>REGISTER NO:       22133910360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      b.com(general)</a:t>
            </a:r>
          </a:p>
          <a:p>
            <a:r>
              <a:rPr dirty="0" sz="2400" lang="en-US"/>
              <a:t>COLLEGE                Queen Mary’s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426506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1743075" y="2024494"/>
            <a:ext cx="8641272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ollect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lected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set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2647165" y="3658169"/>
            <a:ext cx="8269137" cy="1767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nload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6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ures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9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ures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Considere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1743074" y="4542088"/>
            <a:ext cx="3948045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level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2781732" y="5006907"/>
            <a:ext cx="7273136" cy="929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ind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level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1736992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r>
              <a:rPr dirty="0" lang="en-US"/>
              <a:t> </a:t>
            </a:r>
            <a:r>
              <a:rPr dirty="0" lang="en-US"/>
              <a:t>: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br>
              <a:rPr dirty="0" lang="en-US"/>
            </a:b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l</a:t>
            </a:r>
            <a:r>
              <a:rPr dirty="0" lang="en-US"/>
              <a:t>oyee </a:t>
            </a:r>
            <a:r>
              <a:rPr dirty="0" lang="en-US"/>
              <a:t>p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formance 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a</a:t>
            </a:r>
            <a:r>
              <a:rPr dirty="0" lang="en-US"/>
              <a:t>lysis </a:t>
            </a:r>
            <a:endParaRPr altLang="en-US" lang="zh-CN"/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4" y="2369965"/>
          <a:ext cx="7239000" cy="429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1162373" y="1916429"/>
            <a:ext cx="7026782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There are more medium level and very low level employees in this company. 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So encourage them and motivate them and tell them to be very involved in their time.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And to bring them interest and engagement in work.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And pay them well and take them to the next level.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62134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0894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1177884" y="2240972"/>
            <a:ext cx="649420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gh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ir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erience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TextBox 10"/>
          <p:cNvSpPr txBox="1"/>
          <p:nvPr/>
        </p:nvSpPr>
        <p:spPr>
          <a:xfrm>
            <a:off x="990600" y="2133600"/>
            <a:ext cx="7924800" cy="2225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idering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ors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ieve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altLang="en-US" lang="zh-CN"/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rtment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ncrease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699451" y="1857375"/>
            <a:ext cx="535081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efits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;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</a:t>
            </a:r>
            <a:r>
              <a:rPr sz="2800" lang="en-US">
                <a:solidFill>
                  <a:srgbClr val="000000"/>
                </a:solidFill>
              </a:rPr>
              <a:t>rs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try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98959" y="425693"/>
            <a:ext cx="5394083" cy="5394082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1952062" y="1857375"/>
            <a:ext cx="697533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lter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lected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1" name=""/>
          <p:cNvSpPr txBox="1"/>
          <p:nvPr/>
        </p:nvSpPr>
        <p:spPr>
          <a:xfrm>
            <a:off x="1614992" y="2090871"/>
            <a:ext cx="82345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nload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ider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cal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st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levels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der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alues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2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1" name="TextBox 8"/>
          <p:cNvSpPr txBox="1"/>
          <p:nvPr/>
        </p:nvSpPr>
        <p:spPr>
          <a:xfrm>
            <a:off x="2618438" y="2019299"/>
            <a:ext cx="8018008" cy="21869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marL="0">
              <a:buNone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user3</cp:lastModifiedBy>
  <dcterms:created xsi:type="dcterms:W3CDTF">2024-03-27T19:07:22Z</dcterms:created>
  <dcterms:modified xsi:type="dcterms:W3CDTF">2024-08-31T03:21:07Z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d13bdd8a186247b69f72a87204ead95a</vt:lpwstr>
  </property>
</Properties>
</file>