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7042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935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797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849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4103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1958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318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728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48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978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777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4416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69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1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564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205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300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464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2599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4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649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9576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21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410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312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274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648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105024" y="3410585"/>
            <a:ext cx="8953501" cy="2129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ME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YUVASREE K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19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U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U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H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H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V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J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J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-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1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7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0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48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339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clean employee data (e.g., demographics, job info,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summaries and visualizations (e.g., tables, charts, graphs)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 (e.g., age, gender,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characteristics (e.g., role, tenure,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., ratings, promotions, turnover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between performance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predicting turnover based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grouping similar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440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29238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development and training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benefits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retention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Power Pivot for data summarization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Correlation analysis using Excel's built-in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3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7622655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34279799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36564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7083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568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attendance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sales performance or revenue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task completion rates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customer satisfaction ratings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across different departments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596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36969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52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46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01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0882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5978544" cy="3863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824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5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2024-09-04T02:51:13Z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d3ae4b2e8f914824ba3e7148ab2dbf69</vt:lpwstr>
  </property>
</Properties>
</file>