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66" r:id="rId5"/>
    <p:sldId id="258" r:id="rId6"/>
    <p:sldId id="259" r:id="rId7"/>
    <p:sldId id="260" r:id="rId8"/>
    <p:sldId id="261" r:id="rId9"/>
    <p:sldId id="262"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D1622-2948-4F34-933E-E1E0ACE7D5F9}" type="datetimeFigureOut">
              <a:rPr lang="en-US" smtClean="0"/>
              <a:pPr/>
              <a:t>10/17/2023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03787-027B-45ED-B279-DD0894D81AE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intersog.com/blog/three-methods-of-pre-processing-data-in-chatbot-development/" TargetMode="External"/><Relationship Id="rId2" Type="http://schemas.openxmlformats.org/officeDocument/2006/relationships/hyperlink" Target="https://intersog.com/chatbot-development-serv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CREATE A CHATBOT IN PYTHON</a:t>
            </a:r>
            <a:endParaRPr lang="en-IN" b="1" dirty="0"/>
          </a:p>
        </p:txBody>
      </p:sp>
      <p:sp>
        <p:nvSpPr>
          <p:cNvPr id="4" name="Subtitle 3"/>
          <p:cNvSpPr>
            <a:spLocks noGrp="1"/>
          </p:cNvSpPr>
          <p:nvPr>
            <p:ph type="subTitle" idx="1"/>
          </p:nvPr>
        </p:nvSpPr>
        <p:spPr>
          <a:xfrm>
            <a:off x="1295400" y="3810000"/>
            <a:ext cx="6400800" cy="2133600"/>
          </a:xfrm>
        </p:spPr>
        <p:txBody>
          <a:bodyPr/>
          <a:lstStyle/>
          <a:p>
            <a:r>
              <a:rPr lang="en-US" b="1" dirty="0" smtClean="0"/>
              <a:t>Phase 3 </a:t>
            </a:r>
            <a:r>
              <a:rPr lang="en-US" dirty="0" smtClean="0"/>
              <a:t>submissions documents</a:t>
            </a:r>
          </a:p>
          <a:p>
            <a:r>
              <a:rPr lang="en-US" b="1" dirty="0" smtClean="0"/>
              <a:t>DEVELOPMENTS 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136339"/>
            <a:ext cx="5334000" cy="4832092"/>
          </a:xfrm>
          <a:prstGeom prst="rect">
            <a:avLst/>
          </a:prstGeom>
        </p:spPr>
        <p:txBody>
          <a:bodyPr wrap="square">
            <a:spAutoFit/>
          </a:bodyPr>
          <a:lstStyle/>
          <a:p>
            <a:r>
              <a:rPr lang="en-IN" sz="2800" dirty="0" smtClean="0"/>
              <a:t>	 A </a:t>
            </a:r>
            <a:r>
              <a:rPr lang="en-IN" sz="2800" dirty="0" err="1" smtClean="0"/>
              <a:t>chatbot</a:t>
            </a:r>
            <a:r>
              <a:rPr lang="en-IN" sz="2800" dirty="0" smtClean="0"/>
              <a:t> is one of the simple ways to transport data from a computer without having to think for proper keywords to look up in a search or browse several web pages to collect information; users can easily type their query in natural language and retrieve information.</a:t>
            </a:r>
          </a:p>
          <a:p>
            <a:r>
              <a:rPr lang="en-IN" sz="2800" dirty="0" smtClean="0"/>
              <a:t/>
            </a:r>
            <a:br>
              <a:rPr lang="en-IN" sz="2800" dirty="0" smtClean="0"/>
            </a:br>
            <a:endParaRPr lang="en-IN" sz="2800" dirty="0"/>
          </a:p>
        </p:txBody>
      </p:sp>
      <p:sp>
        <p:nvSpPr>
          <p:cNvPr id="3" name="Rectangle 2"/>
          <p:cNvSpPr/>
          <p:nvPr/>
        </p:nvSpPr>
        <p:spPr>
          <a:xfrm>
            <a:off x="4387944" y="1019503"/>
            <a:ext cx="276038" cy="523220"/>
          </a:xfrm>
          <a:prstGeom prst="rect">
            <a:avLst/>
          </a:prstGeom>
        </p:spPr>
        <p:txBody>
          <a:bodyPr wrap="none">
            <a:spAutoFit/>
          </a:bodyPr>
          <a:lstStyle/>
          <a:p>
            <a:r>
              <a:rPr lang="en-IN" sz="2800" dirty="0" smtClean="0">
                <a:solidFill>
                  <a:prstClr val="black"/>
                </a:solidFill>
              </a:rPr>
              <a:t>.</a:t>
            </a:r>
            <a:endParaRPr lang="en-IN" dirty="0"/>
          </a:p>
        </p:txBody>
      </p:sp>
      <p:sp>
        <p:nvSpPr>
          <p:cNvPr id="5" name="Rectangle 4"/>
          <p:cNvSpPr/>
          <p:nvPr/>
        </p:nvSpPr>
        <p:spPr>
          <a:xfrm>
            <a:off x="914400" y="762000"/>
            <a:ext cx="4375617" cy="584775"/>
          </a:xfrm>
          <a:prstGeom prst="rect">
            <a:avLst/>
          </a:prstGeom>
        </p:spPr>
        <p:txBody>
          <a:bodyPr wrap="square">
            <a:spAutoFit/>
          </a:bodyPr>
          <a:lstStyle/>
          <a:p>
            <a:r>
              <a:rPr lang="en-IN" sz="3200" dirty="0" smtClean="0"/>
              <a:t>CONCLUSION</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76400"/>
          </a:xfrm>
        </p:spPr>
        <p:txBody>
          <a:bodyPr>
            <a:normAutofit fontScale="90000"/>
          </a:bodyPr>
          <a:lstStyle/>
          <a:p>
            <a:r>
              <a:rPr lang="en-US" dirty="0" smtClean="0"/>
              <a:t>TOPIC : In This sections being  your project by loading and preprocessing the dataset</a:t>
            </a:r>
            <a:endParaRPr lang="en-IN" dirty="0"/>
          </a:p>
        </p:txBody>
      </p:sp>
      <p:sp>
        <p:nvSpPr>
          <p:cNvPr id="3" name="Content Placeholder 2"/>
          <p:cNvSpPr>
            <a:spLocks noGrp="1"/>
          </p:cNvSpPr>
          <p:nvPr>
            <p:ph idx="1"/>
          </p:nvPr>
        </p:nvSpPr>
        <p:spPr>
          <a:xfrm>
            <a:off x="457200" y="2057400"/>
            <a:ext cx="8229600" cy="4495800"/>
          </a:xfrm>
        </p:spPr>
        <p:txBody>
          <a:bodyPr/>
          <a:lstStyle/>
          <a:p>
            <a:r>
              <a:rPr lang="en-IN" dirty="0" smtClean="0"/>
              <a:t>At the beginning of the </a:t>
            </a:r>
            <a:r>
              <a:rPr lang="en-IN" dirty="0" err="1" smtClean="0">
                <a:hlinkClick r:id="rId2"/>
              </a:rPr>
              <a:t>chatbot</a:t>
            </a:r>
            <a:r>
              <a:rPr lang="en-IN" dirty="0" smtClean="0">
                <a:hlinkClick r:id="rId2"/>
              </a:rPr>
              <a:t> development</a:t>
            </a:r>
            <a:r>
              <a:rPr lang="en-IN" dirty="0" smtClean="0"/>
              <a:t> process, however, you may face the lack of training data, which results in low accuracy in intent classification. A few workarounds exist to solve this problem:</a:t>
            </a:r>
            <a:endParaRPr lang="en-IN" dirty="0"/>
          </a:p>
        </p:txBody>
      </p:sp>
      <p:sp>
        <p:nvSpPr>
          <p:cNvPr id="4" name="Rectangle 3"/>
          <p:cNvSpPr/>
          <p:nvPr/>
        </p:nvSpPr>
        <p:spPr>
          <a:xfrm>
            <a:off x="2286000" y="4813994"/>
            <a:ext cx="4724400" cy="1384995"/>
          </a:xfrm>
          <a:prstGeom prst="rect">
            <a:avLst/>
          </a:prstGeom>
        </p:spPr>
        <p:txBody>
          <a:bodyPr wrap="square">
            <a:spAutoFit/>
          </a:bodyPr>
          <a:lstStyle/>
          <a:p>
            <a:r>
              <a:rPr lang="en-IN" sz="2800" b="1" dirty="0" smtClean="0">
                <a:hlinkClick r:id="rId3"/>
              </a:rPr>
              <a:t>Pre-trained model</a:t>
            </a:r>
            <a:endParaRPr lang="en-IN" sz="2800" b="1" dirty="0" smtClean="0"/>
          </a:p>
          <a:p>
            <a:r>
              <a:rPr lang="en-IN" sz="2800" b="1" dirty="0" smtClean="0">
                <a:hlinkClick r:id="rId3"/>
              </a:rPr>
              <a:t>Training data generator</a:t>
            </a:r>
            <a:endParaRPr lang="en-IN" sz="2800" b="1" dirty="0" smtClean="0"/>
          </a:p>
          <a:p>
            <a:r>
              <a:rPr lang="en-IN" sz="2800" b="1" dirty="0" err="1" smtClean="0">
                <a:hlinkClick r:id="rId3"/>
              </a:rPr>
              <a:t>Crowdsource</a:t>
            </a:r>
            <a:endParaRPr lang="en-IN"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LOADING THE CHATBOT IN PYTHON</a:t>
            </a:r>
            <a:endParaRPr lang="en-IN" dirty="0"/>
          </a:p>
        </p:txBody>
      </p:sp>
      <p:sp>
        <p:nvSpPr>
          <p:cNvPr id="3" name="Rectangle 2"/>
          <p:cNvSpPr/>
          <p:nvPr/>
        </p:nvSpPr>
        <p:spPr>
          <a:xfrm>
            <a:off x="1066800" y="1905000"/>
            <a:ext cx="5867400" cy="5016758"/>
          </a:xfrm>
          <a:prstGeom prst="rect">
            <a:avLst/>
          </a:prstGeom>
        </p:spPr>
        <p:txBody>
          <a:bodyPr wrap="square">
            <a:spAutoFit/>
          </a:bodyPr>
          <a:lstStyle/>
          <a:p>
            <a:endParaRPr lang="en-IN" sz="3200" dirty="0" smtClean="0"/>
          </a:p>
          <a:p>
            <a:r>
              <a:rPr lang="en-IN" sz="2400" dirty="0" smtClean="0"/>
              <a:t>Preparing the Dependencies. The right dependencies need to be established before we can create a </a:t>
            </a:r>
            <a:r>
              <a:rPr lang="en-IN" sz="2400" dirty="0" err="1" smtClean="0"/>
              <a:t>chatbot</a:t>
            </a:r>
            <a:r>
              <a:rPr lang="en-IN" sz="2400" dirty="0" smtClean="0"/>
              <a:t>. ...</a:t>
            </a:r>
          </a:p>
          <a:p>
            <a:endParaRPr lang="en-IN" sz="2400" dirty="0" smtClean="0"/>
          </a:p>
          <a:p>
            <a:r>
              <a:rPr lang="en-IN" sz="2400" dirty="0" smtClean="0"/>
              <a:t>Creating and Training the </a:t>
            </a:r>
            <a:r>
              <a:rPr lang="en-IN" sz="2400" dirty="0" err="1" smtClean="0"/>
              <a:t>Chatbot</a:t>
            </a:r>
            <a:r>
              <a:rPr lang="en-IN" sz="2400" dirty="0" smtClean="0"/>
              <a:t>. Once the dependence has been established, we can build and train our </a:t>
            </a:r>
            <a:r>
              <a:rPr lang="en-IN" sz="2400" dirty="0" err="1" smtClean="0"/>
              <a:t>chatbot</a:t>
            </a:r>
            <a:r>
              <a:rPr lang="en-IN" sz="2400" dirty="0" smtClean="0"/>
              <a:t>. ...</a:t>
            </a:r>
          </a:p>
          <a:p>
            <a:endParaRPr lang="en-IN" sz="2400" dirty="0" smtClean="0"/>
          </a:p>
          <a:p>
            <a:r>
              <a:rPr lang="en-IN" sz="2400" dirty="0" smtClean="0"/>
              <a:t>Communicating with the Python </a:t>
            </a:r>
            <a:r>
              <a:rPr lang="en-IN" sz="2400" dirty="0" err="1" smtClean="0"/>
              <a:t>chatbot</a:t>
            </a:r>
            <a:r>
              <a:rPr lang="en-IN" sz="2400" dirty="0" smtClean="0"/>
              <a:t>. ...</a:t>
            </a:r>
          </a:p>
          <a:p>
            <a:r>
              <a:rPr lang="en-IN" sz="2400" dirty="0" smtClean="0"/>
              <a:t>Complete Project Code.</a:t>
            </a:r>
          </a:p>
          <a:p>
            <a:r>
              <a:rPr lang="en-IN" sz="2400" dirty="0" smtClean="0"/>
              <a:t/>
            </a:r>
            <a:br>
              <a:rPr lang="en-IN" sz="2400" dirty="0" smtClean="0"/>
            </a:b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38200"/>
            <a:ext cx="4191000" cy="5693866"/>
          </a:xfrm>
          <a:prstGeom prst="rect">
            <a:avLst/>
          </a:prstGeom>
        </p:spPr>
        <p:txBody>
          <a:bodyPr wrap="square">
            <a:spAutoFit/>
          </a:bodyPr>
          <a:lstStyle/>
          <a:p>
            <a:r>
              <a:rPr lang="en-IN" sz="2800" dirty="0" smtClean="0"/>
              <a:t>Data </a:t>
            </a:r>
            <a:r>
              <a:rPr lang="en-IN" sz="2800" dirty="0" err="1" smtClean="0"/>
              <a:t>preprocessing</a:t>
            </a:r>
            <a:r>
              <a:rPr lang="en-IN" sz="2800" dirty="0" smtClean="0"/>
              <a:t> transforms the data into a format that is more easily and effectively processed in data mining, machine learning and other data science tasks. The techniques are generally used at the earliest stages of the machine learning and AI development pipeline to ensure</a:t>
            </a:r>
            <a:endParaRPr lang="en-IN" sz="2800" dirty="0"/>
          </a:p>
        </p:txBody>
      </p:sp>
      <p:pic>
        <p:nvPicPr>
          <p:cNvPr id="3" name="Picture 2" descr="THE3.png"/>
          <p:cNvPicPr>
            <a:picLocks noChangeAspect="1"/>
          </p:cNvPicPr>
          <p:nvPr/>
        </p:nvPicPr>
        <p:blipFill>
          <a:blip r:embed="rId2"/>
          <a:stretch>
            <a:fillRect/>
          </a:stretch>
        </p:blipFill>
        <p:spPr>
          <a:xfrm>
            <a:off x="5334000" y="1924049"/>
            <a:ext cx="2971800" cy="47072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09600"/>
            <a:ext cx="2335896" cy="584775"/>
          </a:xfrm>
          <a:prstGeom prst="rect">
            <a:avLst/>
          </a:prstGeom>
        </p:spPr>
        <p:txBody>
          <a:bodyPr wrap="none">
            <a:spAutoFit/>
          </a:bodyPr>
          <a:lstStyle/>
          <a:p>
            <a:r>
              <a:rPr lang="en-IN" sz="3200" b="1" u="sng" dirty="0" smtClean="0"/>
              <a:t>Initial model</a:t>
            </a:r>
            <a:endParaRPr lang="en-IN" sz="3200" b="1" dirty="0"/>
          </a:p>
        </p:txBody>
      </p:sp>
      <p:sp>
        <p:nvSpPr>
          <p:cNvPr id="1026" name="AutoShape 2" descr="Initial model in chatbot develop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Initial model in chatbot developm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 name="Picture 8" descr="initial model.png"/>
          <p:cNvPicPr>
            <a:picLocks noChangeAspect="1"/>
          </p:cNvPicPr>
          <p:nvPr/>
        </p:nvPicPr>
        <p:blipFill>
          <a:blip r:embed="rId2"/>
          <a:stretch>
            <a:fillRect/>
          </a:stretch>
        </p:blipFill>
        <p:spPr>
          <a:xfrm>
            <a:off x="704850" y="1905000"/>
            <a:ext cx="7734300" cy="426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04800" y="533400"/>
            <a:ext cx="7086600" cy="2667896"/>
          </a:xfrm>
          <a:prstGeom prst="rect">
            <a:avLst/>
          </a:prstGeom>
          <a:solidFill>
            <a:srgbClr val="FFFFFF"/>
          </a:solidFill>
          <a:ln w="9525">
            <a:noFill/>
            <a:miter lim="800000"/>
            <a:headEnd/>
            <a:tailEnd/>
          </a:ln>
          <a:effectLst/>
        </p:spPr>
        <p:txBody>
          <a:bodyPr vert="horz" wrap="square" lIns="0" tIns="223767" rIns="0" bIns="22376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cs typeface="Courier New" pitchFamily="49" charset="0"/>
              </a:rPr>
              <a:t>language: en pipeline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 name: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WhitespaceTokenizer</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 name: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CountVectorsFeaturizer</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 name: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CountVectorsFeaturizer</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analyzer</a:t>
            </a:r>
            <a:r>
              <a:rPr kumimoji="0" lang="en-US" b="0" i="0" u="none" strike="noStrike" cap="none" normalizeH="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baseline="0" dirty="0" smtClean="0">
                <a:solidFill>
                  <a:srgbClr val="00000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char_wb</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min_ngram</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max_ngram</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4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name: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DIETClassifier</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epochs: 100</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
            </a:r>
            <a:br>
              <a:rPr kumimoji="0" lang="en-US" b="0" i="0" u="none" strike="noStrike" cap="none" normalizeH="0" baseline="0" dirty="0" smtClean="0">
                <a:ln>
                  <a:noFill/>
                </a:ln>
                <a:solidFill>
                  <a:srgbClr val="000000"/>
                </a:solidFill>
                <a:effectLst/>
                <a:latin typeface="Arial Unicode MS" pitchFamily="34" charset="-128"/>
                <a:cs typeface="Arial" pitchFamily="34" charset="0"/>
              </a:rPr>
            </a:b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371600" y="2743200"/>
            <a:ext cx="4572000" cy="4046518"/>
          </a:xfrm>
          <a:prstGeom prst="rect">
            <a:avLst/>
          </a:prstGeom>
        </p:spPr>
        <p:txBody>
          <a:bodyPr wrap="square">
            <a:spAutoFit/>
          </a:bodyPr>
          <a:lstStyle/>
          <a:p>
            <a:r>
              <a:rPr lang="en-IN" dirty="0" smtClean="0"/>
              <a:t>!rasa train -c config-simple.yml --fixed-model-name simple --quiet Training Core model... 2020-06-22 20:46:54.811928: E </a:t>
            </a:r>
            <a:r>
              <a:rPr lang="en-IN" dirty="0" err="1" smtClean="0"/>
              <a:t>tensorflow</a:t>
            </a:r>
            <a:r>
              <a:rPr lang="en-IN" dirty="0" smtClean="0"/>
              <a:t>/</a:t>
            </a:r>
            <a:r>
              <a:rPr lang="en-IN" dirty="0" err="1" smtClean="0"/>
              <a:t>stream_executor</a:t>
            </a:r>
            <a:r>
              <a:rPr lang="en-IN" dirty="0" smtClean="0"/>
              <a:t>/</a:t>
            </a:r>
            <a:r>
              <a:rPr lang="en-IN" dirty="0" err="1" smtClean="0"/>
              <a:t>cuda</a:t>
            </a:r>
            <a:r>
              <a:rPr lang="en-IN" dirty="0" smtClean="0"/>
              <a:t>/cuda_driver.cc:351] failed call to </a:t>
            </a:r>
            <a:r>
              <a:rPr lang="en-IN" dirty="0" err="1" smtClean="0"/>
              <a:t>cuInit</a:t>
            </a:r>
            <a:r>
              <a:rPr lang="en-IN" dirty="0" smtClean="0"/>
              <a:t>: CUDA_ERROR_NO_DEVICE: no CUDA-capable device is detected Core model training completed. Training NLU model... /</a:t>
            </a:r>
            <a:r>
              <a:rPr lang="en-IN" dirty="0" err="1" smtClean="0"/>
              <a:t>usr</a:t>
            </a:r>
            <a:r>
              <a:rPr lang="en-IN" dirty="0" smtClean="0"/>
              <a:t>/local/lib/python3.6/dist-packages/rasa/</a:t>
            </a:r>
            <a:r>
              <a:rPr lang="en-IN" dirty="0" err="1" smtClean="0"/>
              <a:t>utils</a:t>
            </a:r>
            <a:r>
              <a:rPr lang="en-IN" dirty="0" smtClean="0"/>
              <a:t>/common.py:363: </a:t>
            </a:r>
            <a:r>
              <a:rPr lang="en-IN" dirty="0" err="1" smtClean="0"/>
              <a:t>UserWarning</a:t>
            </a:r>
            <a:r>
              <a:rPr lang="en-IN" dirty="0" smtClean="0"/>
              <a:t>: You specified 'DIET' to train entities, but no entities are present in the training data. Skip training of entities. NLU model training completed.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 TRAINED MODEL</a:t>
            </a:r>
            <a:endParaRPr lang="en-IN" dirty="0"/>
          </a:p>
        </p:txBody>
      </p:sp>
      <p:pic>
        <p:nvPicPr>
          <p:cNvPr id="3" name="Picture 2" descr="THEEE.png"/>
          <p:cNvPicPr>
            <a:picLocks noChangeAspect="1"/>
          </p:cNvPicPr>
          <p:nvPr/>
        </p:nvPicPr>
        <p:blipFill>
          <a:blip r:embed="rId2"/>
          <a:stretch>
            <a:fillRect/>
          </a:stretch>
        </p:blipFill>
        <p:spPr>
          <a:xfrm>
            <a:off x="704850" y="1962150"/>
            <a:ext cx="7734300" cy="4438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22529" name="Rectangle 1"/>
          <p:cNvSpPr>
            <a:spLocks noChangeArrowheads="1"/>
          </p:cNvSpPr>
          <p:nvPr/>
        </p:nvSpPr>
        <p:spPr bwMode="auto">
          <a:xfrm>
            <a:off x="0" y="0"/>
            <a:ext cx="12615056" cy="7161434"/>
          </a:xfrm>
          <a:prstGeom prst="rect">
            <a:avLst/>
          </a:prstGeom>
          <a:solidFill>
            <a:srgbClr val="FFFDEF"/>
          </a:solidFill>
          <a:ln w="9525">
            <a:noFill/>
            <a:miter lim="800000"/>
            <a:headEnd/>
            <a:tailEnd/>
          </a:ln>
          <a:effectLst/>
        </p:spPr>
        <p:txBody>
          <a:bodyPr vert="horz" wrap="none" lIns="0" tIns="223767" rIns="0" bIns="22376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ln>
                  <a:noFill/>
                </a:ln>
                <a:solidFill>
                  <a:srgbClr val="000000"/>
                </a:solidFill>
                <a:effectLst/>
                <a:latin typeface="Montserrat"/>
                <a:cs typeface="Arial" pitchFamily="34" charset="0"/>
              </a:rPr>
              <a:t>  F</a:t>
            </a:r>
            <a:r>
              <a:rPr kumimoji="0" lang="en-US" sz="2800" b="0" i="0" u="none" strike="noStrike" cap="none" normalizeH="0" baseline="0" dirty="0" smtClean="0">
                <a:ln>
                  <a:noFill/>
                </a:ln>
                <a:solidFill>
                  <a:srgbClr val="000000"/>
                </a:solidFill>
                <a:effectLst/>
                <a:latin typeface="Montserrat"/>
                <a:cs typeface="Arial" pitchFamily="34" charset="0"/>
              </a:rPr>
              <a:t>ollow the text preprocessing steps for fine-tuning. An example of Fine-tuning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Montserrat"/>
                <a:cs typeface="Arial" pitchFamily="34" charset="0"/>
              </a:rPr>
              <a:t>        Bert model on the MRPC classification task is given below:</a:t>
            </a:r>
            <a:endParaRPr kumimoji="0" lang="en-US" sz="28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lvl="0" eaLnBrk="0" fontAlgn="base" hangingPunct="0">
              <a:spcBef>
                <a:spcPct val="0"/>
              </a:spcBef>
              <a:spcAft>
                <a:spcPct val="0"/>
              </a:spcAft>
            </a:pPr>
            <a:r>
              <a:rPr lang="en-US" sz="2000" dirty="0" smtClean="0">
                <a:solidFill>
                  <a:srgbClr val="000000"/>
                </a:solidFill>
                <a:latin typeface="Courier New" pitchFamily="49" charset="0"/>
                <a:cs typeface="Courier New" pitchFamily="49" charset="0"/>
              </a:rPr>
              <a:t> 	 BERT_BASE_DIR=/path/to/</a:t>
            </a:r>
            <a:r>
              <a:rPr lang="en-US" sz="2000" dirty="0" err="1" smtClean="0">
                <a:solidFill>
                  <a:srgbClr val="000000"/>
                </a:solidFill>
                <a:latin typeface="Courier New" pitchFamily="49" charset="0"/>
                <a:cs typeface="Courier New" pitchFamily="49" charset="0"/>
              </a:rPr>
              <a:t>bert</a:t>
            </a:r>
            <a:r>
              <a:rPr lang="en-US" sz="2000" dirty="0" smtClean="0">
                <a:solidFill>
                  <a:srgbClr val="000000"/>
                </a:solidFill>
                <a:latin typeface="Courier New" pitchFamily="49" charset="0"/>
                <a:cs typeface="Courier New" pitchFamily="49" charset="0"/>
              </a:rPr>
              <a:t>/uncased_L-12_H-768_A-12 </a:t>
            </a:r>
          </a:p>
          <a:p>
            <a:pPr lvl="0" eaLnBrk="0" fontAlgn="base" hangingPunct="0">
              <a:spcBef>
                <a:spcPct val="0"/>
              </a:spcBef>
              <a:spcAft>
                <a:spcPct val="0"/>
              </a:spcAft>
            </a:pPr>
            <a:r>
              <a:rPr lang="en-US" sz="2000" dirty="0" smtClean="0">
                <a:solidFill>
                  <a:srgbClr val="000000"/>
                </a:solidFill>
                <a:latin typeface="Courier New" pitchFamily="49" charset="0"/>
                <a:cs typeface="Courier New" pitchFamily="49" charset="0"/>
              </a:rPr>
              <a:t>	 export GLUE_DIR=/path/to/glue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solidFill>
                <a:srgbClr val="000000"/>
              </a:solidFill>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python run_classifier.py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task_name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=MRPC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do_train</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=true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do_eval</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=true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data_dir</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=$GLUE_DIR/MRPC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vocab_file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=$BERT_BASE_DIR/vocab.txt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bert_config_file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=$BERT_BASE_DIR/</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bert_config.json</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init_checkpoint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=$BERT_BASE_DIR/</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bert_model.ckpt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max_seq_length</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=128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train_batch_size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=32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learning_rate</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=2e-5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num_train_epochs</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=3.0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Courier New" pitchFamily="49" charset="0"/>
                <a:cs typeface="Courier New" pitchFamily="49" charset="0"/>
              </a:rPr>
              <a:t>	     </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output_dir</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tmp</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mrpc_output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2. Training data generator</a:t>
            </a:r>
            <a:r>
              <a:rPr lang="en-IN" b="1" dirty="0" smtClean="0"/>
              <a:t/>
            </a:r>
            <a:br>
              <a:rPr lang="en-IN" b="1" dirty="0" smtClean="0"/>
            </a:br>
            <a:endParaRPr lang="en-IN" dirty="0"/>
          </a:p>
        </p:txBody>
      </p:sp>
      <p:pic>
        <p:nvPicPr>
          <p:cNvPr id="3" name="Picture 2" descr="THEE2.png"/>
          <p:cNvPicPr>
            <a:picLocks noChangeAspect="1"/>
          </p:cNvPicPr>
          <p:nvPr/>
        </p:nvPicPr>
        <p:blipFill>
          <a:blip r:embed="rId2"/>
          <a:stretch>
            <a:fillRect/>
          </a:stretch>
        </p:blipFill>
        <p:spPr>
          <a:xfrm>
            <a:off x="457200" y="1562100"/>
            <a:ext cx="7977187" cy="5067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189</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CREATE A CHATBOT IN PYTHON</vt:lpstr>
      <vt:lpstr>TOPIC : In This sections being  your project by loading and preprocessing the dataset</vt:lpstr>
      <vt:lpstr>LOADING THE CHATBOT IN PYTHON</vt:lpstr>
      <vt:lpstr>Slide 4</vt:lpstr>
      <vt:lpstr>Slide 5</vt:lpstr>
      <vt:lpstr>Slide 6</vt:lpstr>
      <vt:lpstr>PRE – TRAINED MODEL</vt:lpstr>
      <vt:lpstr>Slide 8</vt:lpstr>
      <vt:lpstr>2. Training data generator </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CHATBOT IN PYTHON</dc:title>
  <dc:creator>MKS</dc:creator>
  <cp:lastModifiedBy>MKS</cp:lastModifiedBy>
  <cp:revision>4</cp:revision>
  <dcterms:created xsi:type="dcterms:W3CDTF">2006-08-16T00:00:00Z</dcterms:created>
  <dcterms:modified xsi:type="dcterms:W3CDTF">2023-10-17T06:19:08Z</dcterms:modified>
</cp:coreProperties>
</file>